
<file path=[Content_Types].xml><?xml version="1.0" encoding="utf-8"?>
<Types xmlns="http://schemas.openxmlformats.org/package/2006/content-types">
  <Default Extension="1" ContentType="image/jpeg"/>
  <Default Extension="bin" ContentType="application/vnd.openxmlformats-officedocument.oleObject"/>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5.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6.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7.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8.xml" ContentType="application/vnd.openxmlformats-officedocument.theme+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9.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2.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3.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4.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5.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6.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7.xml" ContentType="application/vnd.openxmlformats-officedocument.themeOverride+xml"/>
  <Override PartName="/ppt/tags/tag2.xml" ContentType="application/vnd.openxmlformats-officedocument.presentationml.tags+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theme/themeOverride9.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10.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11.xml" ContentType="application/vnd.openxmlformats-officedocument.themeOverride+xml"/>
  <Override PartName="/ppt/theme/themeOverride12.xml" ContentType="application/vnd.openxmlformats-officedocument.themeOverride+xml"/>
  <Override PartName="/ppt/notesSlides/notesSlide10.xml" ContentType="application/vnd.openxmlformats-officedocument.presentationml.notesSlide+xml"/>
  <Override PartName="/ppt/theme/themeOverride13.xml" ContentType="application/vnd.openxmlformats-officedocument.themeOverr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567" r:id="rId1"/>
    <p:sldMasterId id="2147484851" r:id="rId2"/>
    <p:sldMasterId id="2147484863" r:id="rId3"/>
    <p:sldMasterId id="2147484878" r:id="rId4"/>
    <p:sldMasterId id="2147484907" r:id="rId5"/>
    <p:sldMasterId id="2147484959" r:id="rId6"/>
    <p:sldMasterId id="2147485005" r:id="rId7"/>
    <p:sldMasterId id="2147485017" r:id="rId8"/>
    <p:sldMasterId id="2147485029" r:id="rId9"/>
    <p:sldMasterId id="2147485044" r:id="rId10"/>
  </p:sldMasterIdLst>
  <p:notesMasterIdLst>
    <p:notesMasterId r:id="rId40"/>
  </p:notesMasterIdLst>
  <p:handoutMasterIdLst>
    <p:handoutMasterId r:id="rId41"/>
  </p:handoutMasterIdLst>
  <p:sldIdLst>
    <p:sldId id="1634" r:id="rId11"/>
    <p:sldId id="4820" r:id="rId12"/>
    <p:sldId id="2158" r:id="rId13"/>
    <p:sldId id="4860" r:id="rId14"/>
    <p:sldId id="4878" r:id="rId15"/>
    <p:sldId id="4884" r:id="rId16"/>
    <p:sldId id="790" r:id="rId17"/>
    <p:sldId id="2967" r:id="rId18"/>
    <p:sldId id="4845" r:id="rId19"/>
    <p:sldId id="2971" r:id="rId20"/>
    <p:sldId id="1685" r:id="rId21"/>
    <p:sldId id="2091" r:id="rId22"/>
    <p:sldId id="256" r:id="rId23"/>
    <p:sldId id="1689" r:id="rId24"/>
    <p:sldId id="4881" r:id="rId25"/>
    <p:sldId id="258" r:id="rId26"/>
    <p:sldId id="2998" r:id="rId27"/>
    <p:sldId id="2997" r:id="rId28"/>
    <p:sldId id="4843" r:id="rId29"/>
    <p:sldId id="290" r:id="rId30"/>
    <p:sldId id="3039" r:id="rId31"/>
    <p:sldId id="827" r:id="rId32"/>
    <p:sldId id="425" r:id="rId33"/>
    <p:sldId id="2937" r:id="rId34"/>
    <p:sldId id="4859" r:id="rId35"/>
    <p:sldId id="4856" r:id="rId36"/>
    <p:sldId id="4858" r:id="rId37"/>
    <p:sldId id="4882" r:id="rId38"/>
    <p:sldId id="4883" r:id="rId39"/>
  </p:sldIdLst>
  <p:sldSz cx="10058400" cy="7315200"/>
  <p:notesSz cx="6858000" cy="9144000"/>
  <p:defaultTextStyle>
    <a:defPPr>
      <a:defRPr lang="en-US"/>
    </a:defPPr>
    <a:lvl1pPr algn="l" rtl="0" fontAlgn="base">
      <a:spcBef>
        <a:spcPct val="0"/>
      </a:spcBef>
      <a:spcAft>
        <a:spcPct val="0"/>
      </a:spcAft>
      <a:defRPr sz="3000" kern="1200">
        <a:solidFill>
          <a:schemeClr val="tx1"/>
        </a:solidFill>
        <a:latin typeface="Verdana" pitchFamily="34" charset="0"/>
        <a:ea typeface="+mn-ea"/>
        <a:cs typeface="Arial" charset="0"/>
      </a:defRPr>
    </a:lvl1pPr>
    <a:lvl2pPr marL="495300" indent="-38100" algn="l" rtl="0" fontAlgn="base">
      <a:spcBef>
        <a:spcPct val="0"/>
      </a:spcBef>
      <a:spcAft>
        <a:spcPct val="0"/>
      </a:spcAft>
      <a:defRPr sz="3000" kern="1200">
        <a:solidFill>
          <a:schemeClr val="tx1"/>
        </a:solidFill>
        <a:latin typeface="Verdana" pitchFamily="34" charset="0"/>
        <a:ea typeface="+mn-ea"/>
        <a:cs typeface="Arial" charset="0"/>
      </a:defRPr>
    </a:lvl2pPr>
    <a:lvl3pPr marL="992188" indent="-77788" algn="l" rtl="0" fontAlgn="base">
      <a:spcBef>
        <a:spcPct val="0"/>
      </a:spcBef>
      <a:spcAft>
        <a:spcPct val="0"/>
      </a:spcAft>
      <a:defRPr sz="3000" kern="1200">
        <a:solidFill>
          <a:schemeClr val="tx1"/>
        </a:solidFill>
        <a:latin typeface="Verdana" pitchFamily="34" charset="0"/>
        <a:ea typeface="+mn-ea"/>
        <a:cs typeface="Arial" charset="0"/>
      </a:defRPr>
    </a:lvl3pPr>
    <a:lvl4pPr marL="1489075" indent="-117475" algn="l" rtl="0" fontAlgn="base">
      <a:spcBef>
        <a:spcPct val="0"/>
      </a:spcBef>
      <a:spcAft>
        <a:spcPct val="0"/>
      </a:spcAft>
      <a:defRPr sz="3000" kern="1200">
        <a:solidFill>
          <a:schemeClr val="tx1"/>
        </a:solidFill>
        <a:latin typeface="Verdana" pitchFamily="34" charset="0"/>
        <a:ea typeface="+mn-ea"/>
        <a:cs typeface="Arial" charset="0"/>
      </a:defRPr>
    </a:lvl4pPr>
    <a:lvl5pPr marL="1984375" indent="-155575" algn="l" rtl="0" fontAlgn="base">
      <a:spcBef>
        <a:spcPct val="0"/>
      </a:spcBef>
      <a:spcAft>
        <a:spcPct val="0"/>
      </a:spcAft>
      <a:defRPr sz="3000" kern="1200">
        <a:solidFill>
          <a:schemeClr val="tx1"/>
        </a:solidFill>
        <a:latin typeface="Verdana" pitchFamily="34" charset="0"/>
        <a:ea typeface="+mn-ea"/>
        <a:cs typeface="Arial" charset="0"/>
      </a:defRPr>
    </a:lvl5pPr>
    <a:lvl6pPr marL="2286000" algn="l" defTabSz="914400" rtl="0" eaLnBrk="1" latinLnBrk="0" hangingPunct="1">
      <a:defRPr sz="3000" kern="1200">
        <a:solidFill>
          <a:schemeClr val="tx1"/>
        </a:solidFill>
        <a:latin typeface="Verdana" pitchFamily="34" charset="0"/>
        <a:ea typeface="+mn-ea"/>
        <a:cs typeface="Arial" charset="0"/>
      </a:defRPr>
    </a:lvl6pPr>
    <a:lvl7pPr marL="2743200" algn="l" defTabSz="914400" rtl="0" eaLnBrk="1" latinLnBrk="0" hangingPunct="1">
      <a:defRPr sz="3000" kern="1200">
        <a:solidFill>
          <a:schemeClr val="tx1"/>
        </a:solidFill>
        <a:latin typeface="Verdana" pitchFamily="34" charset="0"/>
        <a:ea typeface="+mn-ea"/>
        <a:cs typeface="Arial" charset="0"/>
      </a:defRPr>
    </a:lvl7pPr>
    <a:lvl8pPr marL="3200400" algn="l" defTabSz="914400" rtl="0" eaLnBrk="1" latinLnBrk="0" hangingPunct="1">
      <a:defRPr sz="3000" kern="1200">
        <a:solidFill>
          <a:schemeClr val="tx1"/>
        </a:solidFill>
        <a:latin typeface="Verdana" pitchFamily="34" charset="0"/>
        <a:ea typeface="+mn-ea"/>
        <a:cs typeface="Arial" charset="0"/>
      </a:defRPr>
    </a:lvl8pPr>
    <a:lvl9pPr marL="3657600" algn="l" defTabSz="914400" rtl="0" eaLnBrk="1" latinLnBrk="0" hangingPunct="1">
      <a:defRPr sz="3000" kern="1200">
        <a:solidFill>
          <a:schemeClr val="tx1"/>
        </a:solidFill>
        <a:latin typeface="Verdana" pitchFamily="34" charset="0"/>
        <a:ea typeface="+mn-ea"/>
        <a:cs typeface="Arial" charset="0"/>
      </a:defRPr>
    </a:lvl9pPr>
  </p:defaultTextStyle>
  <p:extLst>
    <p:ext uri="{EFAFB233-063F-42B5-8137-9DF3F51BA10A}">
      <p15:sldGuideLst xmlns:p15="http://schemas.microsoft.com/office/powerpoint/2012/main">
        <p15:guide id="1" orient="horz" pos="2304">
          <p15:clr>
            <a:srgbClr val="A4A3A4"/>
          </p15:clr>
        </p15:guide>
        <p15:guide id="2" pos="3168">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orah Mukura" initials="NM" lastIdx="1" clrIdx="0">
    <p:extLst>
      <p:ext uri="{19B8F6BF-5375-455C-9EA6-DF929625EA0E}">
        <p15:presenceInfo xmlns:p15="http://schemas.microsoft.com/office/powerpoint/2012/main" userId="S-1-5-21-3728704492-2459551539-2873411038-355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D8F8"/>
    <a:srgbClr val="F3C4B9"/>
    <a:srgbClr val="F62832"/>
    <a:srgbClr val="6600FF"/>
    <a:srgbClr val="D5AAF0"/>
    <a:srgbClr val="89B6F7"/>
    <a:srgbClr val="85EFBF"/>
    <a:srgbClr val="9EFCD1"/>
    <a:srgbClr val="FF66FF"/>
    <a:srgbClr val="F0EB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525B92-9192-4AE7-9B80-2A3D4C53BAE3}" v="94" dt="2025-06-19T05:54:46.32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93537" autoAdjust="0"/>
  </p:normalViewPr>
  <p:slideViewPr>
    <p:cSldViewPr>
      <p:cViewPr>
        <p:scale>
          <a:sx n="85" d="100"/>
          <a:sy n="85" d="100"/>
        </p:scale>
        <p:origin x="924" y="33"/>
      </p:cViewPr>
      <p:guideLst>
        <p:guide orient="horz" pos="2304"/>
        <p:guide pos="3168"/>
      </p:guideLst>
    </p:cSldViewPr>
  </p:slideViewPr>
  <p:outlineViewPr>
    <p:cViewPr>
      <p:scale>
        <a:sx n="33" d="100"/>
        <a:sy n="33" d="100"/>
      </p:scale>
      <p:origin x="0" y="354"/>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3" d="100"/>
          <a:sy n="53" d="100"/>
        </p:scale>
        <p:origin x="-181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commentAuthors" Target="commentAuthors.xml"/><Relationship Id="rId47" Type="http://schemas.microsoft.com/office/2015/10/relationships/revisionInfo" Target="revisionInfo.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6.xml"/><Relationship Id="rId29"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tableStyles" Target="tableStyles.xml"/><Relationship Id="rId20" Type="http://schemas.openxmlformats.org/officeDocument/2006/relationships/slide" Target="slides/slide10.xml"/><Relationship Id="rId41"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embeddings/oleObject1.bin"/></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Chart%202%20in%20Microsoft%20PowerPoint"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2.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3.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oleObject" Target="../embeddings/oleObject2.bin"/></Relationships>
</file>

<file path=ppt/charts/_rels/chart8.xml.rels><?xml version="1.0" encoding="UTF-8" standalone="yes"?>
<Relationships xmlns="http://schemas.openxmlformats.org/package/2006/relationships"><Relationship Id="rId3" Type="http://schemas.openxmlformats.org/officeDocument/2006/relationships/oleObject" Target="file:///\\fileserver4\Shares\Collateral%20Registry\Collateral%20Registry%202025\Monthly%20Statistics%20and%20Updates\March\1Copy%20of%20Collateral%20Registry%20Statistics%20March%202025.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11.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oleObject" Target="../embeddings/oleObject3.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0365813648293964E-2"/>
          <c:y val="2.7332277062928109E-2"/>
          <c:w val="0.92531126968503941"/>
          <c:h val="0.6674991997951476"/>
        </c:manualLayout>
      </c:layout>
      <c:barChart>
        <c:barDir val="col"/>
        <c:grouping val="clustered"/>
        <c:varyColors val="0"/>
        <c:ser>
          <c:idx val="0"/>
          <c:order val="0"/>
          <c:tx>
            <c:strRef>
              <c:f>'SMEs Overal'!$B$1</c:f>
              <c:strCache>
                <c:ptCount val="1"/>
                <c:pt idx="0">
                  <c:v>2012</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'SMEs Overal'!$A$2:$A$6</c:f>
              <c:strCache>
                <c:ptCount val="5"/>
                <c:pt idx="0">
                  <c:v>Banked</c:v>
                </c:pt>
                <c:pt idx="1">
                  <c:v>Other formal (non-bank)</c:v>
                </c:pt>
                <c:pt idx="2">
                  <c:v>Informal only</c:v>
                </c:pt>
                <c:pt idx="3">
                  <c:v>Excluded</c:v>
                </c:pt>
                <c:pt idx="4">
                  <c:v>Overal Level of Financial Inclusion (Banked and Other Formal Non Bank)</c:v>
                </c:pt>
              </c:strCache>
            </c:strRef>
          </c:cat>
          <c:val>
            <c:numRef>
              <c:f>'SMEs Overal'!$B$2:$B$6</c:f>
              <c:numCache>
                <c:formatCode>General</c:formatCode>
                <c:ptCount val="5"/>
                <c:pt idx="0">
                  <c:v>14</c:v>
                </c:pt>
                <c:pt idx="1">
                  <c:v>4</c:v>
                </c:pt>
                <c:pt idx="2">
                  <c:v>39</c:v>
                </c:pt>
                <c:pt idx="3">
                  <c:v>43</c:v>
                </c:pt>
                <c:pt idx="4">
                  <c:v>18</c:v>
                </c:pt>
              </c:numCache>
            </c:numRef>
          </c:val>
          <c:extLst>
            <c:ext xmlns:c16="http://schemas.microsoft.com/office/drawing/2014/chart" uri="{C3380CC4-5D6E-409C-BE32-E72D297353CC}">
              <c16:uniqueId val="{00000000-883D-4FDB-9584-125687E32C29}"/>
            </c:ext>
          </c:extLst>
        </c:ser>
        <c:ser>
          <c:idx val="1"/>
          <c:order val="1"/>
          <c:tx>
            <c:strRef>
              <c:f>'SMEs Overal'!$C$1</c:f>
              <c:strCache>
                <c:ptCount val="1"/>
                <c:pt idx="0">
                  <c:v>2022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'SMEs Overal'!$A$2:$A$6</c:f>
              <c:strCache>
                <c:ptCount val="5"/>
                <c:pt idx="0">
                  <c:v>Banked</c:v>
                </c:pt>
                <c:pt idx="1">
                  <c:v>Other formal (non-bank)</c:v>
                </c:pt>
                <c:pt idx="2">
                  <c:v>Informal only</c:v>
                </c:pt>
                <c:pt idx="3">
                  <c:v>Excluded</c:v>
                </c:pt>
                <c:pt idx="4">
                  <c:v>Overal Level of Financial Inclusion (Banked and Other Formal Non Bank)</c:v>
                </c:pt>
              </c:strCache>
            </c:strRef>
          </c:cat>
          <c:val>
            <c:numRef>
              <c:f>'SMEs Overal'!$C$2:$C$6</c:f>
              <c:numCache>
                <c:formatCode>General</c:formatCode>
                <c:ptCount val="5"/>
                <c:pt idx="0">
                  <c:v>40</c:v>
                </c:pt>
                <c:pt idx="1">
                  <c:v>55</c:v>
                </c:pt>
                <c:pt idx="2">
                  <c:v>2</c:v>
                </c:pt>
                <c:pt idx="3">
                  <c:v>3</c:v>
                </c:pt>
                <c:pt idx="4">
                  <c:v>95</c:v>
                </c:pt>
              </c:numCache>
            </c:numRef>
          </c:val>
          <c:extLst>
            <c:ext xmlns:c16="http://schemas.microsoft.com/office/drawing/2014/chart" uri="{C3380CC4-5D6E-409C-BE32-E72D297353CC}">
              <c16:uniqueId val="{00000001-883D-4FDB-9584-125687E32C29}"/>
            </c:ext>
          </c:extLst>
        </c:ser>
        <c:dLbls>
          <c:showLegendKey val="0"/>
          <c:showVal val="0"/>
          <c:showCatName val="0"/>
          <c:showSerName val="0"/>
          <c:showPercent val="0"/>
          <c:showBubbleSize val="0"/>
        </c:dLbls>
        <c:gapWidth val="219"/>
        <c:overlap val="-27"/>
        <c:axId val="1708117216"/>
        <c:axId val="1708112224"/>
      </c:barChart>
      <c:catAx>
        <c:axId val="1708117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crossAx val="1708112224"/>
        <c:crosses val="autoZero"/>
        <c:auto val="1"/>
        <c:lblAlgn val="ctr"/>
        <c:lblOffset val="100"/>
        <c:noMultiLvlLbl val="0"/>
      </c:catAx>
      <c:valAx>
        <c:axId val="17081122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crossAx val="1708117216"/>
        <c:crosses val="autoZero"/>
        <c:crossBetween val="between"/>
      </c:valAx>
      <c:spPr>
        <a:noFill/>
        <a:ln>
          <a:noFill/>
        </a:ln>
        <a:effectLst/>
      </c:spPr>
    </c:plotArea>
    <c:legend>
      <c:legendPos val="b"/>
      <c:layout>
        <c:manualLayout>
          <c:xMode val="edge"/>
          <c:yMode val="edge"/>
          <c:x val="0.42052237122703412"/>
          <c:y val="0.8277925548940529"/>
          <c:w val="0.15895515501968505"/>
          <c:h val="7.2613949170987777E-2"/>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showDLblsOverMax val="0"/>
  </c:chart>
  <c:spPr>
    <a:noFill/>
    <a:ln>
      <a:noFill/>
    </a:ln>
    <a:effectLst/>
  </c:spPr>
  <c:txPr>
    <a:bodyPr/>
    <a:lstStyle/>
    <a:p>
      <a:pPr>
        <a:defRPr sz="1400">
          <a:latin typeface="Tahoma" panose="020B0604030504040204" pitchFamily="34" charset="0"/>
          <a:ea typeface="Tahoma" panose="020B0604030504040204" pitchFamily="34" charset="0"/>
          <a:cs typeface="Tahoma" panose="020B0604030504040204" pitchFamily="34" charset="0"/>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Sheet1!$B$2</c:f>
              <c:strCache>
                <c:ptCount val="1"/>
                <c:pt idx="0">
                  <c:v>2022</c:v>
                </c:pt>
              </c:strCache>
            </c:strRef>
          </c:tx>
          <c:spPr>
            <a:solidFill>
              <a:schemeClr val="accent1"/>
            </a:solidFill>
            <a:ln>
              <a:noFill/>
            </a:ln>
            <a:effectLst/>
          </c:spPr>
          <c:invertIfNegative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E18-4424-86B0-6571C795BE6D}"/>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9E18-4424-86B0-6571C795BE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E18-4424-86B0-6571C795BE6D}"/>
                </c:ext>
              </c:extLst>
            </c:dLbl>
            <c:dLbl>
              <c:idx val="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9E18-4424-86B0-6571C795BE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9E18-4424-86B0-6571C795BE6D}"/>
                </c:ext>
              </c:extLst>
            </c:dLbl>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9E18-4424-86B0-6571C795BE6D}"/>
                </c:ext>
              </c:extLst>
            </c:dLbl>
            <c:dLbl>
              <c:idx val="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9E18-4424-86B0-6571C795BE6D}"/>
                </c:ext>
              </c:extLst>
            </c:dLbl>
            <c:dLbl>
              <c:idx val="7"/>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E18-4424-86B0-6571C795BE6D}"/>
                </c:ext>
              </c:extLst>
            </c:dLbl>
            <c:spPr>
              <a:noFill/>
              <a:ln>
                <a:noFill/>
              </a:ln>
              <a:effectLst/>
            </c:spPr>
            <c:txPr>
              <a:bodyPr rot="0" spcFirstLastPara="1" vertOverflow="ellipsis" vert="horz" wrap="square" anchor="ctr" anchorCtr="1"/>
              <a:lstStyle/>
              <a:p>
                <a:pPr>
                  <a:defRPr sz="16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Sheet1!$A$3:$A$10</c:f>
              <c:strCache>
                <c:ptCount val="8"/>
                <c:pt idx="0">
                  <c:v>Businees/Income is too small</c:v>
                </c:pt>
                <c:pt idx="1">
                  <c:v>Irregular income</c:v>
                </c:pt>
                <c:pt idx="2">
                  <c:v>Not enough money from business</c:v>
                </c:pt>
                <c:pt idx="3">
                  <c:v>Do not need one</c:v>
                </c:pt>
                <c:pt idx="4">
                  <c:v>Bank charges</c:v>
                </c:pt>
                <c:pt idx="5">
                  <c:v>Cannot afford the minimum balance</c:v>
                </c:pt>
                <c:pt idx="6">
                  <c:v>Do not know anything about it</c:v>
                </c:pt>
                <c:pt idx="7">
                  <c:v>Have not registered my business</c:v>
                </c:pt>
              </c:strCache>
            </c:strRef>
          </c:cat>
          <c:val>
            <c:numRef>
              <c:f>Sheet1!$B$3:$B$10</c:f>
              <c:numCache>
                <c:formatCode>0%</c:formatCode>
                <c:ptCount val="8"/>
                <c:pt idx="0">
                  <c:v>0.4</c:v>
                </c:pt>
                <c:pt idx="1">
                  <c:v>0.32</c:v>
                </c:pt>
                <c:pt idx="2">
                  <c:v>0.17</c:v>
                </c:pt>
                <c:pt idx="3">
                  <c:v>0.12</c:v>
                </c:pt>
                <c:pt idx="4" formatCode="General">
                  <c:v>0.08</c:v>
                </c:pt>
                <c:pt idx="5">
                  <c:v>7.0000000000000007E-2</c:v>
                </c:pt>
                <c:pt idx="6">
                  <c:v>0.05</c:v>
                </c:pt>
                <c:pt idx="7">
                  <c:v>0.05</c:v>
                </c:pt>
              </c:numCache>
            </c:numRef>
          </c:val>
          <c:extLst>
            <c:ext xmlns:c16="http://schemas.microsoft.com/office/drawing/2014/chart" uri="{C3380CC4-5D6E-409C-BE32-E72D297353CC}">
              <c16:uniqueId val="{00000000-9105-4264-B9CD-ABDA23F99ED8}"/>
            </c:ext>
          </c:extLst>
        </c:ser>
        <c:ser>
          <c:idx val="1"/>
          <c:order val="1"/>
          <c:tx>
            <c:strRef>
              <c:f>Sheet1!$C$2</c:f>
              <c:strCache>
                <c:ptCount val="1"/>
                <c:pt idx="0">
                  <c:v>2012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6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Sheet1!$A$3:$A$10</c:f>
              <c:strCache>
                <c:ptCount val="8"/>
                <c:pt idx="0">
                  <c:v>Businees/Income is too small</c:v>
                </c:pt>
                <c:pt idx="1">
                  <c:v>Irregular income</c:v>
                </c:pt>
                <c:pt idx="2">
                  <c:v>Not enough money from business</c:v>
                </c:pt>
                <c:pt idx="3">
                  <c:v>Do not need one</c:v>
                </c:pt>
                <c:pt idx="4">
                  <c:v>Bank charges</c:v>
                </c:pt>
                <c:pt idx="5">
                  <c:v>Cannot afford the minimum balance</c:v>
                </c:pt>
                <c:pt idx="6">
                  <c:v>Do not know anything about it</c:v>
                </c:pt>
                <c:pt idx="7">
                  <c:v>Have not registered my business</c:v>
                </c:pt>
              </c:strCache>
            </c:strRef>
          </c:cat>
          <c:val>
            <c:numRef>
              <c:f>Sheet1!$C$3:$C$10</c:f>
              <c:numCache>
                <c:formatCode>0%</c:formatCode>
                <c:ptCount val="8"/>
                <c:pt idx="0">
                  <c:v>0.69</c:v>
                </c:pt>
                <c:pt idx="1">
                  <c:v>0.21</c:v>
                </c:pt>
                <c:pt idx="2">
                  <c:v>0.34</c:v>
                </c:pt>
                <c:pt idx="3">
                  <c:v>0.09</c:v>
                </c:pt>
                <c:pt idx="4">
                  <c:v>0.05</c:v>
                </c:pt>
                <c:pt idx="5">
                  <c:v>0.06</c:v>
                </c:pt>
                <c:pt idx="6">
                  <c:v>0.06</c:v>
                </c:pt>
                <c:pt idx="7">
                  <c:v>0.05</c:v>
                </c:pt>
              </c:numCache>
            </c:numRef>
          </c:val>
          <c:extLst>
            <c:ext xmlns:c16="http://schemas.microsoft.com/office/drawing/2014/chart" uri="{C3380CC4-5D6E-409C-BE32-E72D297353CC}">
              <c16:uniqueId val="{00000001-9105-4264-B9CD-ABDA23F99ED8}"/>
            </c:ext>
          </c:extLst>
        </c:ser>
        <c:dLbls>
          <c:showLegendKey val="0"/>
          <c:showVal val="0"/>
          <c:showCatName val="0"/>
          <c:showSerName val="0"/>
          <c:showPercent val="0"/>
          <c:showBubbleSize val="0"/>
        </c:dLbls>
        <c:gapWidth val="219"/>
        <c:overlap val="-27"/>
        <c:axId val="800450664"/>
        <c:axId val="800451024"/>
      </c:barChart>
      <c:catAx>
        <c:axId val="800450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800451024"/>
        <c:crosses val="autoZero"/>
        <c:auto val="1"/>
        <c:lblAlgn val="ctr"/>
        <c:lblOffset val="100"/>
        <c:noMultiLvlLbl val="0"/>
      </c:catAx>
      <c:valAx>
        <c:axId val="80045102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80045066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600">
          <a:latin typeface="Arial" panose="020B0604020202020204" pitchFamily="34" charset="0"/>
          <a:cs typeface="Arial" panose="020B0604020202020204" pitchFamily="34" charset="0"/>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920" b="0" i="0" u="none" strike="noStrike" kern="1200" spc="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r>
              <a:rPr lang="en-US" b="1" dirty="0"/>
              <a:t>FORMAL MSMEs BY SIZE (%)</a:t>
            </a:r>
          </a:p>
        </c:rich>
      </c:tx>
      <c:overlay val="0"/>
      <c:spPr>
        <a:noFill/>
        <a:ln>
          <a:noFill/>
        </a:ln>
        <a:effectLst/>
      </c:spPr>
      <c:txPr>
        <a:bodyPr rot="0" spcFirstLastPara="1" vertOverflow="ellipsis" vert="horz" wrap="square" anchor="ctr" anchorCtr="1"/>
        <a:lstStyle/>
        <a:p>
          <a:pPr>
            <a:defRPr sz="1920" b="0" i="0" u="none" strike="noStrike" kern="1200" spc="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title>
    <c:autoTitleDeleted val="0"/>
    <c:plotArea>
      <c:layout/>
      <c:barChart>
        <c:barDir val="col"/>
        <c:grouping val="clustered"/>
        <c:varyColors val="0"/>
        <c:ser>
          <c:idx val="0"/>
          <c:order val="0"/>
          <c:tx>
            <c:strRef>
              <c:f>'[Chart 3 in Microsoft PowerPoint]Sheet1'!$B$1</c:f>
              <c:strCache>
                <c:ptCount val="1"/>
                <c:pt idx="0">
                  <c:v>2012</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600" b="0" i="0" u="none" strike="noStrike" kern="1200" baseline="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'[Chart 3 in Microsoft PowerPoint]Sheet1'!$A$2:$A$5</c:f>
              <c:strCache>
                <c:ptCount val="4"/>
                <c:pt idx="0">
                  <c:v>Individual entrepreneur</c:v>
                </c:pt>
                <c:pt idx="1">
                  <c:v>Micro enterprise</c:v>
                </c:pt>
                <c:pt idx="2">
                  <c:v>Small enterprise</c:v>
                </c:pt>
                <c:pt idx="3">
                  <c:v>Medium enterprise</c:v>
                </c:pt>
              </c:strCache>
            </c:strRef>
          </c:cat>
          <c:val>
            <c:numRef>
              <c:f>'[Chart 3 in Microsoft PowerPoint]Sheet1'!$B$2:$B$5</c:f>
              <c:numCache>
                <c:formatCode>General</c:formatCode>
                <c:ptCount val="4"/>
                <c:pt idx="0">
                  <c:v>10</c:v>
                </c:pt>
                <c:pt idx="1">
                  <c:v>25</c:v>
                </c:pt>
                <c:pt idx="2">
                  <c:v>37</c:v>
                </c:pt>
                <c:pt idx="3">
                  <c:v>36</c:v>
                </c:pt>
              </c:numCache>
            </c:numRef>
          </c:val>
          <c:extLst>
            <c:ext xmlns:c16="http://schemas.microsoft.com/office/drawing/2014/chart" uri="{C3380CC4-5D6E-409C-BE32-E72D297353CC}">
              <c16:uniqueId val="{00000000-0B17-46C1-ABD4-D6F20D28AF4C}"/>
            </c:ext>
          </c:extLst>
        </c:ser>
        <c:ser>
          <c:idx val="1"/>
          <c:order val="1"/>
          <c:tx>
            <c:strRef>
              <c:f>'[Chart 3 in Microsoft PowerPoint]Sheet1'!$C$1</c:f>
              <c:strCache>
                <c:ptCount val="1"/>
                <c:pt idx="0">
                  <c:v>2022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600" b="0" i="0" u="none" strike="noStrike" kern="1200" baseline="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'[Chart 3 in Microsoft PowerPoint]Sheet1'!$A$2:$A$5</c:f>
              <c:strCache>
                <c:ptCount val="4"/>
                <c:pt idx="0">
                  <c:v>Individual entrepreneur</c:v>
                </c:pt>
                <c:pt idx="1">
                  <c:v>Micro enterprise</c:v>
                </c:pt>
                <c:pt idx="2">
                  <c:v>Small enterprise</c:v>
                </c:pt>
                <c:pt idx="3">
                  <c:v>Medium enterprise</c:v>
                </c:pt>
              </c:strCache>
            </c:strRef>
          </c:cat>
          <c:val>
            <c:numRef>
              <c:f>'[Chart 3 in Microsoft PowerPoint]Sheet1'!$C$2:$C$5</c:f>
              <c:numCache>
                <c:formatCode>General</c:formatCode>
                <c:ptCount val="4"/>
                <c:pt idx="0">
                  <c:v>10</c:v>
                </c:pt>
                <c:pt idx="1">
                  <c:v>29</c:v>
                </c:pt>
                <c:pt idx="2">
                  <c:v>42</c:v>
                </c:pt>
                <c:pt idx="3">
                  <c:v>100</c:v>
                </c:pt>
              </c:numCache>
            </c:numRef>
          </c:val>
          <c:extLst>
            <c:ext xmlns:c16="http://schemas.microsoft.com/office/drawing/2014/chart" uri="{C3380CC4-5D6E-409C-BE32-E72D297353CC}">
              <c16:uniqueId val="{00000001-0B17-46C1-ABD4-D6F20D28AF4C}"/>
            </c:ext>
          </c:extLst>
        </c:ser>
        <c:dLbls>
          <c:showLegendKey val="0"/>
          <c:showVal val="0"/>
          <c:showCatName val="0"/>
          <c:showSerName val="0"/>
          <c:showPercent val="0"/>
          <c:showBubbleSize val="0"/>
        </c:dLbls>
        <c:gapWidth val="219"/>
        <c:overlap val="-27"/>
        <c:axId val="2132242816"/>
        <c:axId val="2132227424"/>
      </c:barChart>
      <c:catAx>
        <c:axId val="21322428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crossAx val="2132227424"/>
        <c:crosses val="autoZero"/>
        <c:auto val="1"/>
        <c:lblAlgn val="ctr"/>
        <c:lblOffset val="100"/>
        <c:noMultiLvlLbl val="0"/>
      </c:catAx>
      <c:valAx>
        <c:axId val="21322274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crossAx val="21322428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showDLblsOverMax val="0"/>
  </c:chart>
  <c:spPr>
    <a:noFill/>
    <a:ln>
      <a:noFill/>
    </a:ln>
    <a:effectLst/>
  </c:spPr>
  <c:txPr>
    <a:bodyPr/>
    <a:lstStyle/>
    <a:p>
      <a:pPr>
        <a:defRPr sz="1600">
          <a:latin typeface="Tahoma" panose="020B0604030504040204" pitchFamily="34" charset="0"/>
          <a:ea typeface="Tahoma" panose="020B0604030504040204" pitchFamily="34" charset="0"/>
          <a:cs typeface="Tahoma" panose="020B0604030504040204" pitchFamily="34" charset="0"/>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lgn="ctr" rtl="0">
              <a:defRPr lang="en-US" sz="1920" b="0" i="0" u="none" strike="noStrike" kern="1200" spc="0" baseline="0">
                <a:solidFill>
                  <a:schemeClr val="tx1"/>
                </a:solidFill>
                <a:latin typeface="Tahoma" panose="020B0604030504040204" pitchFamily="34" charset="0"/>
                <a:ea typeface="Tahoma" panose="020B0604030504040204" pitchFamily="34" charset="0"/>
                <a:cs typeface="Tahoma" panose="020B0604030504040204" pitchFamily="34" charset="0"/>
              </a:defRPr>
            </a:pPr>
            <a:r>
              <a:rPr lang="en-US" b="1" dirty="0"/>
              <a:t>STATE OF FORMALISATION BY SECTOR</a:t>
            </a:r>
          </a:p>
        </c:rich>
      </c:tx>
      <c:overlay val="0"/>
      <c:spPr>
        <a:noFill/>
        <a:ln>
          <a:noFill/>
        </a:ln>
        <a:effectLst/>
      </c:spPr>
      <c:txPr>
        <a:bodyPr rot="0" spcFirstLastPara="1" vertOverflow="ellipsis" vert="horz" wrap="square" anchor="ctr" anchorCtr="1"/>
        <a:lstStyle/>
        <a:p>
          <a:pPr algn="ctr" rtl="0">
            <a:defRPr lang="en-US" sz="1920" b="0" i="0" u="none" strike="noStrike" kern="1200" spc="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title>
    <c:autoTitleDeleted val="0"/>
    <c:plotArea>
      <c:layout/>
      <c:barChart>
        <c:barDir val="col"/>
        <c:grouping val="clustered"/>
        <c:varyColors val="0"/>
        <c:ser>
          <c:idx val="0"/>
          <c:order val="0"/>
          <c:tx>
            <c:strRef>
              <c:f>'[Chart 2 in Microsoft PowerPoint]Sheet1'!$B$3</c:f>
              <c:strCache>
                <c:ptCount val="1"/>
                <c:pt idx="0">
                  <c:v>Formal</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lang="en-US" sz="16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'[Chart 2 in Microsoft PowerPoint]Sheet1'!$A$4:$A$12</c:f>
              <c:strCache>
                <c:ptCount val="9"/>
                <c:pt idx="0">
                  <c:v>Community and Household</c:v>
                </c:pt>
                <c:pt idx="1">
                  <c:v>Other service activities</c:v>
                </c:pt>
                <c:pt idx="2">
                  <c:v>Natural resources and Mining</c:v>
                </c:pt>
                <c:pt idx="3">
                  <c:v>Wholesale/Retail</c:v>
                </c:pt>
                <c:pt idx="4">
                  <c:v>Tourism</c:v>
                </c:pt>
                <c:pt idx="5">
                  <c:v>Agriculture/Farming</c:v>
                </c:pt>
                <c:pt idx="6">
                  <c:v>Manufacturing</c:v>
                </c:pt>
                <c:pt idx="7">
                  <c:v>Construction</c:v>
                </c:pt>
                <c:pt idx="8">
                  <c:v>Business services</c:v>
                </c:pt>
              </c:strCache>
            </c:strRef>
          </c:cat>
          <c:val>
            <c:numRef>
              <c:f>'[Chart 2 in Microsoft PowerPoint]Sheet1'!$B$4:$B$12</c:f>
              <c:numCache>
                <c:formatCode>0%</c:formatCode>
                <c:ptCount val="9"/>
                <c:pt idx="0">
                  <c:v>0.28000000000000003</c:v>
                </c:pt>
                <c:pt idx="1">
                  <c:v>0.26</c:v>
                </c:pt>
                <c:pt idx="2">
                  <c:v>0.17</c:v>
                </c:pt>
                <c:pt idx="3">
                  <c:v>0.17</c:v>
                </c:pt>
                <c:pt idx="4">
                  <c:v>0.11</c:v>
                </c:pt>
                <c:pt idx="5">
                  <c:v>0.11</c:v>
                </c:pt>
                <c:pt idx="6">
                  <c:v>7.0000000000000007E-2</c:v>
                </c:pt>
                <c:pt idx="7">
                  <c:v>0.04</c:v>
                </c:pt>
                <c:pt idx="8">
                  <c:v>0.04</c:v>
                </c:pt>
              </c:numCache>
            </c:numRef>
          </c:val>
          <c:extLst>
            <c:ext xmlns:c16="http://schemas.microsoft.com/office/drawing/2014/chart" uri="{C3380CC4-5D6E-409C-BE32-E72D297353CC}">
              <c16:uniqueId val="{00000000-12C2-4212-8BB8-842956512BBE}"/>
            </c:ext>
          </c:extLst>
        </c:ser>
        <c:ser>
          <c:idx val="1"/>
          <c:order val="1"/>
          <c:tx>
            <c:strRef>
              <c:f>'[Chart 2 in Microsoft PowerPoint]Sheet1'!$C$3</c:f>
              <c:strCache>
                <c:ptCount val="1"/>
                <c:pt idx="0">
                  <c:v>Informal</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lang="en-US" sz="16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'[Chart 2 in Microsoft PowerPoint]Sheet1'!$A$4:$A$12</c:f>
              <c:strCache>
                <c:ptCount val="9"/>
                <c:pt idx="0">
                  <c:v>Community and Household</c:v>
                </c:pt>
                <c:pt idx="1">
                  <c:v>Other service activities</c:v>
                </c:pt>
                <c:pt idx="2">
                  <c:v>Natural resources and Mining</c:v>
                </c:pt>
                <c:pt idx="3">
                  <c:v>Wholesale/Retail</c:v>
                </c:pt>
                <c:pt idx="4">
                  <c:v>Tourism</c:v>
                </c:pt>
                <c:pt idx="5">
                  <c:v>Agriculture/Farming</c:v>
                </c:pt>
                <c:pt idx="6">
                  <c:v>Manufacturing</c:v>
                </c:pt>
                <c:pt idx="7">
                  <c:v>Construction</c:v>
                </c:pt>
                <c:pt idx="8">
                  <c:v>Business services</c:v>
                </c:pt>
              </c:strCache>
            </c:strRef>
          </c:cat>
          <c:val>
            <c:numRef>
              <c:f>'[Chart 2 in Microsoft PowerPoint]Sheet1'!$C$4:$C$12</c:f>
              <c:numCache>
                <c:formatCode>0%</c:formatCode>
                <c:ptCount val="9"/>
                <c:pt idx="0">
                  <c:v>0.72</c:v>
                </c:pt>
                <c:pt idx="1">
                  <c:v>0.74</c:v>
                </c:pt>
                <c:pt idx="2">
                  <c:v>0.83</c:v>
                </c:pt>
                <c:pt idx="3">
                  <c:v>0.83</c:v>
                </c:pt>
                <c:pt idx="4">
                  <c:v>0.89</c:v>
                </c:pt>
                <c:pt idx="5">
                  <c:v>0.89</c:v>
                </c:pt>
                <c:pt idx="6">
                  <c:v>0.93</c:v>
                </c:pt>
                <c:pt idx="7">
                  <c:v>0.96</c:v>
                </c:pt>
                <c:pt idx="8">
                  <c:v>0.96</c:v>
                </c:pt>
              </c:numCache>
            </c:numRef>
          </c:val>
          <c:extLst>
            <c:ext xmlns:c16="http://schemas.microsoft.com/office/drawing/2014/chart" uri="{C3380CC4-5D6E-409C-BE32-E72D297353CC}">
              <c16:uniqueId val="{00000001-12C2-4212-8BB8-842956512BBE}"/>
            </c:ext>
          </c:extLst>
        </c:ser>
        <c:dLbls>
          <c:showLegendKey val="0"/>
          <c:showVal val="0"/>
          <c:showCatName val="0"/>
          <c:showSerName val="0"/>
          <c:showPercent val="0"/>
          <c:showBubbleSize val="0"/>
        </c:dLbls>
        <c:gapWidth val="219"/>
        <c:overlap val="-27"/>
        <c:axId val="808317104"/>
        <c:axId val="808317464"/>
      </c:barChart>
      <c:catAx>
        <c:axId val="8083171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6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crossAx val="808317464"/>
        <c:crosses val="autoZero"/>
        <c:auto val="1"/>
        <c:lblAlgn val="ctr"/>
        <c:lblOffset val="100"/>
        <c:noMultiLvlLbl val="0"/>
      </c:catAx>
      <c:valAx>
        <c:axId val="80831746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lang="en-US" sz="16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crossAx val="8083171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US" sz="16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sz="16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8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ZW" b="1" dirty="0"/>
              <a:t>BARRIERS TO FORMALISATION </a:t>
            </a:r>
          </a:p>
        </c:rich>
      </c:tx>
      <c:overlay val="0"/>
      <c:spPr>
        <a:noFill/>
        <a:ln>
          <a:noFill/>
        </a:ln>
        <a:effectLst/>
      </c:spPr>
      <c:txPr>
        <a:bodyPr rot="0" spcFirstLastPara="1" vertOverflow="ellipsis" vert="horz" wrap="square" anchor="ctr" anchorCtr="1"/>
        <a:lstStyle/>
        <a:p>
          <a:pPr>
            <a:defRPr sz="168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manualLayout>
          <c:layoutTarget val="inner"/>
          <c:xMode val="edge"/>
          <c:yMode val="edge"/>
          <c:x val="0.37518802888228181"/>
          <c:y val="9.6517889805599569E-2"/>
          <c:w val="0.61915266841644789"/>
          <c:h val="0.90222222222222226"/>
        </c:manualLayout>
      </c:layout>
      <c:barChart>
        <c:barDir val="bar"/>
        <c:grouping val="clustered"/>
        <c:varyColors val="0"/>
        <c:ser>
          <c:idx val="0"/>
          <c:order val="0"/>
          <c:spPr>
            <a:solidFill>
              <a:schemeClr val="accent1"/>
            </a:solidFill>
            <a:ln>
              <a:noFill/>
            </a:ln>
            <a:effectLst/>
          </c:spPr>
          <c:invertIfNegative val="0"/>
          <c:dPt>
            <c:idx val="1"/>
            <c:invertIfNegative val="0"/>
            <c:bubble3D val="0"/>
            <c:spPr>
              <a:solidFill>
                <a:srgbClr val="196B24">
                  <a:lumMod val="60000"/>
                  <a:lumOff val="40000"/>
                </a:srgbClr>
              </a:solidFill>
              <a:ln>
                <a:noFill/>
              </a:ln>
              <a:effectLst/>
            </c:spPr>
            <c:extLst>
              <c:ext xmlns:c16="http://schemas.microsoft.com/office/drawing/2014/chart" uri="{C3380CC4-5D6E-409C-BE32-E72D297353CC}">
                <c16:uniqueId val="{00000006-529F-4723-8C3E-F612A1ACA23B}"/>
              </c:ext>
            </c:extLst>
          </c:dPt>
          <c:dPt>
            <c:idx val="2"/>
            <c:invertIfNegative val="0"/>
            <c:bubble3D val="0"/>
            <c:spPr>
              <a:solidFill>
                <a:srgbClr val="E97132">
                  <a:lumMod val="60000"/>
                  <a:lumOff val="40000"/>
                </a:srgbClr>
              </a:solidFill>
              <a:ln>
                <a:noFill/>
              </a:ln>
              <a:effectLst/>
            </c:spPr>
            <c:extLst>
              <c:ext xmlns:c16="http://schemas.microsoft.com/office/drawing/2014/chart" uri="{C3380CC4-5D6E-409C-BE32-E72D297353CC}">
                <c16:uniqueId val="{00000005-529F-4723-8C3E-F612A1ACA23B}"/>
              </c:ext>
            </c:extLst>
          </c:dPt>
          <c:dPt>
            <c:idx val="3"/>
            <c:invertIfNegative val="0"/>
            <c:bubble3D val="0"/>
            <c:spPr>
              <a:solidFill>
                <a:sysClr val="windowText" lastClr="000000">
                  <a:lumMod val="85000"/>
                  <a:lumOff val="15000"/>
                </a:sysClr>
              </a:solidFill>
              <a:ln>
                <a:noFill/>
              </a:ln>
              <a:effectLst/>
            </c:spPr>
            <c:extLst>
              <c:ext xmlns:c16="http://schemas.microsoft.com/office/drawing/2014/chart" uri="{C3380CC4-5D6E-409C-BE32-E72D297353CC}">
                <c16:uniqueId val="{00000004-529F-4723-8C3E-F612A1ACA23B}"/>
              </c:ext>
            </c:extLst>
          </c:dPt>
          <c:dPt>
            <c:idx val="4"/>
            <c:invertIfNegative val="0"/>
            <c:bubble3D val="0"/>
            <c:spPr>
              <a:solidFill>
                <a:srgbClr val="0070C0"/>
              </a:solidFill>
              <a:ln>
                <a:noFill/>
              </a:ln>
              <a:effectLst/>
            </c:spPr>
            <c:extLst>
              <c:ext xmlns:c16="http://schemas.microsoft.com/office/drawing/2014/chart" uri="{C3380CC4-5D6E-409C-BE32-E72D297353CC}">
                <c16:uniqueId val="{00000003-529F-4723-8C3E-F612A1ACA23B}"/>
              </c:ext>
            </c:extLst>
          </c:dPt>
          <c:dPt>
            <c:idx val="5"/>
            <c:invertIfNegative val="0"/>
            <c:bubble3D val="0"/>
            <c:spPr>
              <a:solidFill>
                <a:srgbClr val="196B24">
                  <a:lumMod val="20000"/>
                  <a:lumOff val="80000"/>
                </a:srgbClr>
              </a:solidFill>
              <a:ln>
                <a:noFill/>
              </a:ln>
              <a:effectLst/>
            </c:spPr>
            <c:extLst>
              <c:ext xmlns:c16="http://schemas.microsoft.com/office/drawing/2014/chart" uri="{C3380CC4-5D6E-409C-BE32-E72D297353CC}">
                <c16:uniqueId val="{00000002-529F-4723-8C3E-F612A1ACA23B}"/>
              </c:ext>
            </c:extLst>
          </c:dPt>
          <c:dPt>
            <c:idx val="6"/>
            <c:invertIfNegative val="0"/>
            <c:bubble3D val="0"/>
            <c:spPr>
              <a:solidFill>
                <a:srgbClr val="156082">
                  <a:lumMod val="40000"/>
                  <a:lumOff val="60000"/>
                </a:srgbClr>
              </a:solidFill>
              <a:ln>
                <a:noFill/>
              </a:ln>
              <a:effectLst/>
            </c:spPr>
            <c:extLst>
              <c:ext xmlns:c16="http://schemas.microsoft.com/office/drawing/2014/chart" uri="{C3380CC4-5D6E-409C-BE32-E72D297353CC}">
                <c16:uniqueId val="{00000001-529F-4723-8C3E-F612A1ACA23B}"/>
              </c:ext>
            </c:extLst>
          </c:dPt>
          <c:dPt>
            <c:idx val="7"/>
            <c:invertIfNegative val="0"/>
            <c:bubble3D val="0"/>
            <c:spPr>
              <a:solidFill>
                <a:srgbClr val="A02B93">
                  <a:lumMod val="20000"/>
                  <a:lumOff val="80000"/>
                </a:srgbClr>
              </a:solidFill>
              <a:ln>
                <a:noFill/>
              </a:ln>
              <a:effectLst/>
            </c:spPr>
            <c:extLst>
              <c:ext xmlns:c16="http://schemas.microsoft.com/office/drawing/2014/chart" uri="{C3380CC4-5D6E-409C-BE32-E72D297353CC}">
                <c16:uniqueId val="{00000000-529F-4723-8C3E-F612A1ACA23B}"/>
              </c:ext>
            </c:extLst>
          </c:dPt>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Sheet1!$A$4:$A$11</c:f>
              <c:strCache>
                <c:ptCount val="8"/>
                <c:pt idx="0">
                  <c:v>Other</c:v>
                </c:pt>
                <c:pt idx="1">
                  <c:v>Do not know</c:v>
                </c:pt>
                <c:pt idx="2">
                  <c:v>Registration is being processed</c:v>
                </c:pt>
                <c:pt idx="3">
                  <c:v>It is too complicated</c:v>
                </c:pt>
                <c:pt idx="4">
                  <c:v>No benefit</c:v>
                </c:pt>
                <c:pt idx="5">
                  <c:v>Do not know how</c:v>
                </c:pt>
                <c:pt idx="6">
                  <c:v>Do not have money to register</c:v>
                </c:pt>
                <c:pt idx="7">
                  <c:v>Business is too small</c:v>
                </c:pt>
              </c:strCache>
            </c:strRef>
          </c:cat>
          <c:val>
            <c:numRef>
              <c:f>Sheet1!$B$4:$B$11</c:f>
              <c:numCache>
                <c:formatCode>0%</c:formatCode>
                <c:ptCount val="8"/>
                <c:pt idx="0">
                  <c:v>0.02</c:v>
                </c:pt>
                <c:pt idx="1">
                  <c:v>0.02</c:v>
                </c:pt>
                <c:pt idx="2">
                  <c:v>0.03</c:v>
                </c:pt>
                <c:pt idx="3">
                  <c:v>7.0000000000000007E-2</c:v>
                </c:pt>
                <c:pt idx="4">
                  <c:v>0.1</c:v>
                </c:pt>
                <c:pt idx="5">
                  <c:v>0.16</c:v>
                </c:pt>
                <c:pt idx="6">
                  <c:v>0.17</c:v>
                </c:pt>
                <c:pt idx="7">
                  <c:v>0.37</c:v>
                </c:pt>
              </c:numCache>
            </c:numRef>
          </c:val>
          <c:extLst>
            <c:ext xmlns:c16="http://schemas.microsoft.com/office/drawing/2014/chart" uri="{C3380CC4-5D6E-409C-BE32-E72D297353CC}">
              <c16:uniqueId val="{00000000-964F-426A-9F69-7605CD8BCB30}"/>
            </c:ext>
          </c:extLst>
        </c:ser>
        <c:dLbls>
          <c:dLblPos val="outEnd"/>
          <c:showLegendKey val="0"/>
          <c:showVal val="1"/>
          <c:showCatName val="0"/>
          <c:showSerName val="0"/>
          <c:showPercent val="0"/>
          <c:showBubbleSize val="0"/>
        </c:dLbls>
        <c:gapWidth val="182"/>
        <c:axId val="913881832"/>
        <c:axId val="913880032"/>
      </c:barChart>
      <c:catAx>
        <c:axId val="913881832"/>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913880032"/>
        <c:crosses val="autoZero"/>
        <c:auto val="1"/>
        <c:lblAlgn val="ctr"/>
        <c:lblOffset val="100"/>
        <c:noMultiLvlLbl val="0"/>
      </c:catAx>
      <c:valAx>
        <c:axId val="913880032"/>
        <c:scaling>
          <c:orientation val="minMax"/>
        </c:scaling>
        <c:delete val="1"/>
        <c:axPos val="b"/>
        <c:numFmt formatCode="0%" sourceLinked="1"/>
        <c:majorTickMark val="out"/>
        <c:minorTickMark val="none"/>
        <c:tickLblPos val="nextTo"/>
        <c:crossAx val="9138818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ysClr val="window" lastClr="FFFFFF"/>
    </a:solidFill>
    <a:ln w="9525" cap="flat" cmpd="sng" algn="ctr">
      <a:solidFill>
        <a:schemeClr val="tx1">
          <a:lumMod val="15000"/>
          <a:lumOff val="85000"/>
        </a:schemeClr>
      </a:solidFill>
      <a:round/>
    </a:ln>
    <a:effectLst/>
  </c:spPr>
  <c:txPr>
    <a:bodyPr/>
    <a:lstStyle/>
    <a:p>
      <a:pPr>
        <a:defRPr sz="1400" b="0">
          <a:latin typeface="Times New Roman" panose="02020603050405020304" pitchFamily="18" charset="0"/>
          <a:cs typeface="Times New Roman" panose="02020603050405020304" pitchFamily="18" charset="0"/>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2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ZW" b="1" dirty="0"/>
              <a:t>REQUIRED GOVERNMENT ASSISTANCE TO FORMALISE</a:t>
            </a:r>
          </a:p>
        </c:rich>
      </c:tx>
      <c:overlay val="0"/>
      <c:spPr>
        <a:noFill/>
        <a:ln>
          <a:noFill/>
        </a:ln>
        <a:effectLst/>
      </c:spPr>
      <c:txPr>
        <a:bodyPr rot="0" spcFirstLastPara="1" vertOverflow="ellipsis" vert="horz" wrap="square" anchor="ctr" anchorCtr="1"/>
        <a:lstStyle/>
        <a:p>
          <a:pPr>
            <a:defRPr sz="12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ZW"/>
        </a:p>
      </c:txPr>
    </c:title>
    <c:autoTitleDeleted val="0"/>
    <c:plotArea>
      <c:layout/>
      <c:barChart>
        <c:barDir val="col"/>
        <c:grouping val="clustered"/>
        <c:varyColors val="0"/>
        <c:ser>
          <c:idx val="0"/>
          <c:order val="0"/>
          <c:spPr>
            <a:solidFill>
              <a:schemeClr val="accent1"/>
            </a:solidFill>
            <a:ln>
              <a:noFill/>
            </a:ln>
            <a:effectLst/>
          </c:spPr>
          <c:invertIfNegative val="0"/>
          <c:dPt>
            <c:idx val="0"/>
            <c:invertIfNegative val="0"/>
            <c:bubble3D val="0"/>
            <c:spPr>
              <a:solidFill>
                <a:srgbClr val="0F9ED5">
                  <a:lumMod val="20000"/>
                  <a:lumOff val="80000"/>
                </a:srgbClr>
              </a:solidFill>
              <a:ln>
                <a:noFill/>
              </a:ln>
              <a:effectLst/>
            </c:spPr>
            <c:extLst>
              <c:ext xmlns:c16="http://schemas.microsoft.com/office/drawing/2014/chart" uri="{C3380CC4-5D6E-409C-BE32-E72D297353CC}">
                <c16:uniqueId val="{00000000-504A-4714-816A-7C252A41792E}"/>
              </c:ext>
            </c:extLst>
          </c:dPt>
          <c:dPt>
            <c:idx val="1"/>
            <c:invertIfNegative val="0"/>
            <c:bubble3D val="0"/>
            <c:spPr>
              <a:solidFill>
                <a:srgbClr val="A02B93">
                  <a:lumMod val="40000"/>
                  <a:lumOff val="60000"/>
                </a:srgbClr>
              </a:solidFill>
              <a:ln>
                <a:noFill/>
              </a:ln>
              <a:effectLst/>
            </c:spPr>
            <c:extLst>
              <c:ext xmlns:c16="http://schemas.microsoft.com/office/drawing/2014/chart" uri="{C3380CC4-5D6E-409C-BE32-E72D297353CC}">
                <c16:uniqueId val="{00000001-504A-4714-816A-7C252A41792E}"/>
              </c:ext>
            </c:extLst>
          </c:dPt>
          <c:dPt>
            <c:idx val="2"/>
            <c:invertIfNegative val="0"/>
            <c:bubble3D val="0"/>
            <c:spPr>
              <a:solidFill>
                <a:srgbClr val="E8E8E8">
                  <a:lumMod val="50000"/>
                </a:srgbClr>
              </a:solidFill>
              <a:ln>
                <a:noFill/>
              </a:ln>
              <a:effectLst/>
            </c:spPr>
            <c:extLst>
              <c:ext xmlns:c16="http://schemas.microsoft.com/office/drawing/2014/chart" uri="{C3380CC4-5D6E-409C-BE32-E72D297353CC}">
                <c16:uniqueId val="{00000002-504A-4714-816A-7C252A41792E}"/>
              </c:ext>
            </c:extLst>
          </c:dPt>
          <c:dPt>
            <c:idx val="3"/>
            <c:invertIfNegative val="0"/>
            <c:bubble3D val="0"/>
            <c:spPr>
              <a:solidFill>
                <a:srgbClr val="156082"/>
              </a:solidFill>
              <a:ln>
                <a:noFill/>
              </a:ln>
              <a:effectLst/>
            </c:spPr>
            <c:extLst>
              <c:ext xmlns:c16="http://schemas.microsoft.com/office/drawing/2014/chart" uri="{C3380CC4-5D6E-409C-BE32-E72D297353CC}">
                <c16:uniqueId val="{00000003-504A-4714-816A-7C252A41792E}"/>
              </c:ext>
            </c:extLst>
          </c:dPt>
          <c:dPt>
            <c:idx val="4"/>
            <c:invertIfNegative val="0"/>
            <c:bubble3D val="0"/>
            <c:spPr>
              <a:solidFill>
                <a:srgbClr val="E97132">
                  <a:lumMod val="60000"/>
                  <a:lumOff val="40000"/>
                </a:srgbClr>
              </a:solidFill>
              <a:ln>
                <a:noFill/>
              </a:ln>
              <a:effectLst/>
            </c:spPr>
            <c:extLst>
              <c:ext xmlns:c16="http://schemas.microsoft.com/office/drawing/2014/chart" uri="{C3380CC4-5D6E-409C-BE32-E72D297353CC}">
                <c16:uniqueId val="{00000004-504A-4714-816A-7C252A41792E}"/>
              </c:ext>
            </c:extLst>
          </c:dPt>
          <c:dPt>
            <c:idx val="5"/>
            <c:invertIfNegative val="0"/>
            <c:bubble3D val="0"/>
            <c:spPr>
              <a:solidFill>
                <a:srgbClr val="156082">
                  <a:lumMod val="60000"/>
                  <a:lumOff val="40000"/>
                </a:srgbClr>
              </a:solidFill>
              <a:ln>
                <a:noFill/>
              </a:ln>
              <a:effectLst/>
            </c:spPr>
            <c:extLst>
              <c:ext xmlns:c16="http://schemas.microsoft.com/office/drawing/2014/chart" uri="{C3380CC4-5D6E-409C-BE32-E72D297353CC}">
                <c16:uniqueId val="{00000005-504A-4714-816A-7C252A41792E}"/>
              </c:ext>
            </c:extLst>
          </c:dPt>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Sheet2!$A$3:$A$8</c:f>
              <c:strCache>
                <c:ptCount val="6"/>
                <c:pt idx="0">
                  <c:v>Make it free</c:v>
                </c:pt>
                <c:pt idx="1">
                  <c:v>Share more information on formalisasation</c:v>
                </c:pt>
                <c:pt idx="2">
                  <c:v>Show or explain benefits of formalisaiton</c:v>
                </c:pt>
                <c:pt idx="3">
                  <c:v>Make it less time consuming</c:v>
                </c:pt>
                <c:pt idx="4">
                  <c:v>Do not know</c:v>
                </c:pt>
                <c:pt idx="5">
                  <c:v>Other</c:v>
                </c:pt>
              </c:strCache>
            </c:strRef>
          </c:cat>
          <c:val>
            <c:numRef>
              <c:f>Sheet2!$B$3:$B$8</c:f>
              <c:numCache>
                <c:formatCode>0%</c:formatCode>
                <c:ptCount val="6"/>
                <c:pt idx="0">
                  <c:v>0.34</c:v>
                </c:pt>
                <c:pt idx="1">
                  <c:v>0.28000000000000003</c:v>
                </c:pt>
                <c:pt idx="2">
                  <c:v>0.22</c:v>
                </c:pt>
                <c:pt idx="3">
                  <c:v>0.09</c:v>
                </c:pt>
                <c:pt idx="4">
                  <c:v>0.05</c:v>
                </c:pt>
                <c:pt idx="5">
                  <c:v>0.02</c:v>
                </c:pt>
              </c:numCache>
            </c:numRef>
          </c:val>
          <c:extLst>
            <c:ext xmlns:c16="http://schemas.microsoft.com/office/drawing/2014/chart" uri="{C3380CC4-5D6E-409C-BE32-E72D297353CC}">
              <c16:uniqueId val="{00000000-C107-4CA8-8FFA-E3736E618E73}"/>
            </c:ext>
          </c:extLst>
        </c:ser>
        <c:ser>
          <c:idx val="1"/>
          <c:order val="1"/>
          <c:spPr>
            <a:solidFill>
              <a:schemeClr val="accent2"/>
            </a:solidFill>
            <a:ln>
              <a:noFill/>
            </a:ln>
            <a:effectLst/>
          </c:spPr>
          <c:invertIfNegative val="0"/>
          <c:cat>
            <c:strRef>
              <c:f>Sheet2!$A$3:$A$8</c:f>
              <c:strCache>
                <c:ptCount val="6"/>
                <c:pt idx="0">
                  <c:v>Make it free</c:v>
                </c:pt>
                <c:pt idx="1">
                  <c:v>Share more information on formalisasation</c:v>
                </c:pt>
                <c:pt idx="2">
                  <c:v>Show or explain benefits of formalisaiton</c:v>
                </c:pt>
                <c:pt idx="3">
                  <c:v>Make it less time consuming</c:v>
                </c:pt>
                <c:pt idx="4">
                  <c:v>Do not know</c:v>
                </c:pt>
                <c:pt idx="5">
                  <c:v>Other</c:v>
                </c:pt>
              </c:strCache>
            </c:strRef>
          </c:cat>
          <c:val>
            <c:numRef>
              <c:f>Sheet2!$A$1</c:f>
              <c:numCache>
                <c:formatCode>General</c:formatCode>
                <c:ptCount val="1"/>
                <c:pt idx="0">
                  <c:v>0</c:v>
                </c:pt>
              </c:numCache>
            </c:numRef>
          </c:val>
          <c:extLst>
            <c:ext xmlns:c16="http://schemas.microsoft.com/office/drawing/2014/chart" uri="{C3380CC4-5D6E-409C-BE32-E72D297353CC}">
              <c16:uniqueId val="{00000001-C107-4CA8-8FFA-E3736E618E73}"/>
            </c:ext>
          </c:extLst>
        </c:ser>
        <c:ser>
          <c:idx val="2"/>
          <c:order val="2"/>
          <c:spPr>
            <a:solidFill>
              <a:schemeClr val="accent3"/>
            </a:solidFill>
            <a:ln>
              <a:noFill/>
            </a:ln>
            <a:effectLst/>
          </c:spPr>
          <c:invertIfNegative val="0"/>
          <c:cat>
            <c:strRef>
              <c:f>Sheet2!$A$3:$A$8</c:f>
              <c:strCache>
                <c:ptCount val="6"/>
                <c:pt idx="0">
                  <c:v>Make it free</c:v>
                </c:pt>
                <c:pt idx="1">
                  <c:v>Share more information on formalisasation</c:v>
                </c:pt>
                <c:pt idx="2">
                  <c:v>Show or explain benefits of formalisaiton</c:v>
                </c:pt>
                <c:pt idx="3">
                  <c:v>Make it less time consuming</c:v>
                </c:pt>
                <c:pt idx="4">
                  <c:v>Do not know</c:v>
                </c:pt>
                <c:pt idx="5">
                  <c:v>Other</c:v>
                </c:pt>
              </c:strCache>
            </c:strRef>
          </c:cat>
          <c:val>
            <c:numRef>
              <c:f>Sheet2!$A$1</c:f>
              <c:numCache>
                <c:formatCode>General</c:formatCode>
                <c:ptCount val="1"/>
                <c:pt idx="0">
                  <c:v>0</c:v>
                </c:pt>
              </c:numCache>
            </c:numRef>
          </c:val>
          <c:extLst>
            <c:ext xmlns:c16="http://schemas.microsoft.com/office/drawing/2014/chart" uri="{C3380CC4-5D6E-409C-BE32-E72D297353CC}">
              <c16:uniqueId val="{00000002-C107-4CA8-8FFA-E3736E618E73}"/>
            </c:ext>
          </c:extLst>
        </c:ser>
        <c:dLbls>
          <c:showLegendKey val="0"/>
          <c:showVal val="0"/>
          <c:showCatName val="0"/>
          <c:showSerName val="0"/>
          <c:showPercent val="0"/>
          <c:showBubbleSize val="0"/>
        </c:dLbls>
        <c:gapWidth val="219"/>
        <c:overlap val="-27"/>
        <c:axId val="809497984"/>
        <c:axId val="809494744"/>
      </c:barChart>
      <c:catAx>
        <c:axId val="8094979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809494744"/>
        <c:crosses val="autoZero"/>
        <c:auto val="1"/>
        <c:lblAlgn val="ctr"/>
        <c:lblOffset val="100"/>
        <c:noMultiLvlLbl val="0"/>
      </c:catAx>
      <c:valAx>
        <c:axId val="80949474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8094979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Times New Roman" panose="02020603050405020304" pitchFamily="18" charset="0"/>
          <a:cs typeface="Times New Roman" panose="02020603050405020304" pitchFamily="18" charset="0"/>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rgbClr val="002060"/>
                </a:solidFill>
                <a:latin typeface="Tahoma" panose="020B0604030504040204" pitchFamily="34" charset="0"/>
                <a:ea typeface="Tahoma" panose="020B0604030504040204" pitchFamily="34" charset="0"/>
                <a:cs typeface="Tahoma" panose="020B0604030504040204" pitchFamily="34" charset="0"/>
              </a:defRPr>
            </a:pPr>
            <a:r>
              <a:rPr lang="en-GB" sz="1400"/>
              <a:t>TOTAL ACTIVE REGISTRATIONS WITH CORRESPONDING LOAN AMOUNTS AS AT 31 MARCH 2025 </a:t>
            </a:r>
            <a:endParaRPr lang="en-ZW" sz="1400"/>
          </a:p>
        </c:rich>
      </c:tx>
      <c:overlay val="0"/>
      <c:spPr>
        <a:noFill/>
        <a:ln>
          <a:solidFill>
            <a:sysClr val="windowText" lastClr="000000"/>
          </a:solidFill>
        </a:ln>
        <a:effectLst/>
      </c:spPr>
      <c:txPr>
        <a:bodyPr rot="0" spcFirstLastPara="1" vertOverflow="ellipsis" vert="horz" wrap="square" anchor="ctr" anchorCtr="1"/>
        <a:lstStyle/>
        <a:p>
          <a:pPr>
            <a:defRPr sz="1400" b="0" i="0" u="none" strike="noStrike" kern="1200" spc="0" baseline="0">
              <a:solidFill>
                <a:srgbClr val="002060"/>
              </a:solidFill>
              <a:latin typeface="Tahoma" panose="020B0604030504040204" pitchFamily="34" charset="0"/>
              <a:ea typeface="Tahoma" panose="020B0604030504040204" pitchFamily="34" charset="0"/>
              <a:cs typeface="Tahoma" panose="020B0604030504040204" pitchFamily="34" charset="0"/>
            </a:defRPr>
          </a:pPr>
          <a:endParaRPr lang="en-ZW"/>
        </a:p>
      </c:txPr>
    </c:title>
    <c:autoTitleDeleted val="0"/>
    <c:plotArea>
      <c:layout/>
      <c:barChart>
        <c:barDir val="col"/>
        <c:grouping val="clustered"/>
        <c:varyColors val="0"/>
        <c:ser>
          <c:idx val="0"/>
          <c:order val="0"/>
          <c:tx>
            <c:strRef>
              <c:f>DASHBOARD!$B$63</c:f>
              <c:strCache>
                <c:ptCount val="1"/>
                <c:pt idx="0">
                  <c:v>NUMBER OF ACTIVE SECURITY INTEREST NOTICES</c:v>
                </c:pt>
              </c:strCache>
            </c:strRef>
          </c:tx>
          <c:spPr>
            <a:solidFill>
              <a:srgbClr val="002060"/>
            </a:solidFill>
            <a:ln>
              <a:noFill/>
            </a:ln>
            <a:effectLst/>
          </c:spPr>
          <c:invertIfNegative val="0"/>
          <c:dLbls>
            <c:dLbl>
              <c:idx val="2"/>
              <c:layout>
                <c:manualLayout>
                  <c:x val="-4.551985486666366E-17"/>
                  <c:y val="-7.2358900144717797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936-452E-A86A-153212E9FA5D}"/>
                </c:ext>
              </c:extLst>
            </c:dLbl>
            <c:dLbl>
              <c:idx val="3"/>
              <c:layout>
                <c:manualLayout>
                  <c:x val="1.2733060482037289E-2"/>
                  <c:y val="-1.0815998400756166E-1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936-452E-A86A-153212E9FA5D}"/>
                </c:ext>
              </c:extLst>
            </c:dLbl>
            <c:dLbl>
              <c:idx val="4"/>
              <c:layout>
                <c:manualLayout>
                  <c:x val="5.4570259208729906E-3"/>
                  <c:y val="-1.0815998400756166E-1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936-452E-A86A-153212E9FA5D}"/>
                </c:ext>
              </c:extLst>
            </c:dLbl>
            <c:spPr>
              <a:solidFill>
                <a:schemeClr val="bg1">
                  <a:lumMod val="85000"/>
                </a:schemeClr>
              </a:solidFill>
              <a:ln>
                <a:solidFill>
                  <a:sysClr val="windowText" lastClr="000000"/>
                </a:solidFill>
              </a:ln>
              <a:effectLst/>
            </c:spPr>
            <c:txPr>
              <a:bodyPr rot="0" spcFirstLastPara="1" vertOverflow="ellipsis" vert="horz" wrap="square" anchor="ctr" anchorCtr="1"/>
              <a:lstStyle/>
              <a:p>
                <a:pPr>
                  <a:defRPr sz="1400" b="0" i="0" u="none" strike="noStrike" kern="1200" baseline="0">
                    <a:solidFill>
                      <a:srgbClr val="002060"/>
                    </a:solidFill>
                    <a:latin typeface="Tahoma" panose="020B0604030504040204" pitchFamily="34" charset="0"/>
                    <a:ea typeface="Tahoma" panose="020B0604030504040204" pitchFamily="34" charset="0"/>
                    <a:cs typeface="Tahoma" panose="020B060403050404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DASHBOARD!$A$64:$A$68</c:f>
              <c:strCache>
                <c:ptCount val="5"/>
                <c:pt idx="0">
                  <c:v>BANKING INSTITUTIONS</c:v>
                </c:pt>
                <c:pt idx="1">
                  <c:v>MICROFINANCE INSTITUTIONS</c:v>
                </c:pt>
                <c:pt idx="2">
                  <c:v>LAW FIRMS</c:v>
                </c:pt>
                <c:pt idx="3">
                  <c:v>CONTRACT FINANCIERS</c:v>
                </c:pt>
                <c:pt idx="4">
                  <c:v>OTHER CREDITORS</c:v>
                </c:pt>
              </c:strCache>
            </c:strRef>
          </c:cat>
          <c:val>
            <c:numRef>
              <c:f>DASHBOARD!$B$64:$B$68</c:f>
              <c:numCache>
                <c:formatCode>General</c:formatCode>
                <c:ptCount val="5"/>
                <c:pt idx="0">
                  <c:v>1252</c:v>
                </c:pt>
                <c:pt idx="1">
                  <c:v>1362</c:v>
                </c:pt>
                <c:pt idx="2">
                  <c:v>203</c:v>
                </c:pt>
                <c:pt idx="3">
                  <c:v>7</c:v>
                </c:pt>
                <c:pt idx="4">
                  <c:v>9</c:v>
                </c:pt>
              </c:numCache>
            </c:numRef>
          </c:val>
          <c:extLst>
            <c:ext xmlns:c16="http://schemas.microsoft.com/office/drawing/2014/chart" uri="{C3380CC4-5D6E-409C-BE32-E72D297353CC}">
              <c16:uniqueId val="{00000003-6936-452E-A86A-153212E9FA5D}"/>
            </c:ext>
          </c:extLst>
        </c:ser>
        <c:dLbls>
          <c:showLegendKey val="0"/>
          <c:showVal val="1"/>
          <c:showCatName val="0"/>
          <c:showSerName val="0"/>
          <c:showPercent val="0"/>
          <c:showBubbleSize val="0"/>
        </c:dLbls>
        <c:gapWidth val="99"/>
        <c:overlap val="100"/>
        <c:axId val="689342415"/>
        <c:axId val="689346255"/>
        <c:extLst>
          <c:ext xmlns:c15="http://schemas.microsoft.com/office/drawing/2012/chart" uri="{02D57815-91ED-43cb-92C2-25804820EDAC}">
            <c15:filteredBarSeries>
              <c15:ser>
                <c:idx val="1"/>
                <c:order val="1"/>
                <c:tx>
                  <c:strRef>
                    <c:extLst>
                      <c:ext uri="{02D57815-91ED-43cb-92C2-25804820EDAC}">
                        <c15:formulaRef>
                          <c15:sqref>DASHBOARD!$C$63</c15:sqref>
                        </c15:formulaRef>
                      </c:ext>
                    </c:extLst>
                    <c:strCache>
                      <c:ptCount val="1"/>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rgbClr val="002060"/>
                          </a:solidFill>
                          <a:latin typeface="Tahoma" panose="020B0604030504040204" pitchFamily="34" charset="0"/>
                          <a:ea typeface="Tahoma" panose="020B0604030504040204" pitchFamily="34" charset="0"/>
                          <a:cs typeface="Tahoma" panose="020B0604030504040204" pitchFamily="34" charset="0"/>
                        </a:defRPr>
                      </a:pPr>
                      <a:endParaRPr lang="en-US"/>
                    </a:p>
                  </c:txPr>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uri="{02D57815-91ED-43cb-92C2-25804820EDAC}">
                        <c15:formulaRef>
                          <c15:sqref>DASHBOARD!$A$64:$A$68</c15:sqref>
                        </c15:formulaRef>
                      </c:ext>
                    </c:extLst>
                    <c:strCache>
                      <c:ptCount val="5"/>
                      <c:pt idx="0">
                        <c:v>BANKING INSTITUTIONS</c:v>
                      </c:pt>
                      <c:pt idx="1">
                        <c:v>MICROFINANCE INSTITUTIONS</c:v>
                      </c:pt>
                      <c:pt idx="2">
                        <c:v>LAW FIRMS</c:v>
                      </c:pt>
                      <c:pt idx="3">
                        <c:v>CONTRACT FINANCIERS</c:v>
                      </c:pt>
                      <c:pt idx="4">
                        <c:v>OTHER CREDITORS</c:v>
                      </c:pt>
                    </c:strCache>
                  </c:strRef>
                </c:cat>
                <c:val>
                  <c:numRef>
                    <c:extLst>
                      <c:ext uri="{02D57815-91ED-43cb-92C2-25804820EDAC}">
                        <c15:formulaRef>
                          <c15:sqref>DASHBOARD!$C$64:$C$68</c15:sqref>
                        </c15:formulaRef>
                      </c:ext>
                    </c:extLst>
                    <c:numCache>
                      <c:formatCode>General</c:formatCode>
                      <c:ptCount val="5"/>
                    </c:numCache>
                  </c:numRef>
                </c:val>
                <c:extLst>
                  <c:ext xmlns:c16="http://schemas.microsoft.com/office/drawing/2014/chart" uri="{C3380CC4-5D6E-409C-BE32-E72D297353CC}">
                    <c16:uniqueId val="{00000009-6936-452E-A86A-153212E9FA5D}"/>
                  </c:ext>
                </c:extLst>
              </c15:ser>
            </c15:filteredBarSeries>
          </c:ext>
        </c:extLst>
      </c:barChart>
      <c:barChart>
        <c:barDir val="col"/>
        <c:grouping val="clustered"/>
        <c:varyColors val="0"/>
        <c:ser>
          <c:idx val="2"/>
          <c:order val="2"/>
          <c:tx>
            <c:strRef>
              <c:f>DASHBOARD!$D$63</c:f>
              <c:strCache>
                <c:ptCount val="1"/>
                <c:pt idx="0">
                  <c:v> PRINCIPAL AMOUNT (ZwG) </c:v>
                </c:pt>
              </c:strCache>
            </c:strRef>
          </c:tx>
          <c:spPr>
            <a:solidFill>
              <a:srgbClr val="CC9900"/>
            </a:solidFill>
            <a:ln>
              <a:solidFill>
                <a:srgbClr val="0E2841"/>
              </a:solidFill>
            </a:ln>
            <a:effectLst/>
          </c:spPr>
          <c:invertIfNegative val="0"/>
          <c:dPt>
            <c:idx val="0"/>
            <c:invertIfNegative val="0"/>
            <c:bubble3D val="0"/>
            <c:spPr>
              <a:solidFill>
                <a:srgbClr val="5B9BD5">
                  <a:lumMod val="20000"/>
                  <a:lumOff val="80000"/>
                </a:srgbClr>
              </a:solidFill>
              <a:ln>
                <a:solidFill>
                  <a:srgbClr val="0E2841"/>
                </a:solidFill>
              </a:ln>
              <a:effectLst/>
            </c:spPr>
            <c:extLst>
              <c:ext xmlns:c16="http://schemas.microsoft.com/office/drawing/2014/chart" uri="{C3380CC4-5D6E-409C-BE32-E72D297353CC}">
                <c16:uniqueId val="{00000004-6936-452E-A86A-153212E9FA5D}"/>
              </c:ext>
            </c:extLst>
          </c:dPt>
          <c:dPt>
            <c:idx val="2"/>
            <c:invertIfNegative val="0"/>
            <c:bubble3D val="0"/>
            <c:spPr>
              <a:solidFill>
                <a:srgbClr val="5B9BD5">
                  <a:lumMod val="20000"/>
                  <a:lumOff val="80000"/>
                </a:srgbClr>
              </a:solidFill>
              <a:ln>
                <a:solidFill>
                  <a:srgbClr val="0E2841"/>
                </a:solidFill>
              </a:ln>
              <a:effectLst/>
            </c:spPr>
            <c:extLst>
              <c:ext xmlns:c16="http://schemas.microsoft.com/office/drawing/2014/chart" uri="{C3380CC4-5D6E-409C-BE32-E72D297353CC}">
                <c16:uniqueId val="{00000005-6936-452E-A86A-153212E9FA5D}"/>
              </c:ext>
            </c:extLst>
          </c:dPt>
          <c:dLbls>
            <c:dLbl>
              <c:idx val="0"/>
              <c:layout>
                <c:manualLayout>
                  <c:x val="0"/>
                  <c:y val="0.2608694990631064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6936-452E-A86A-153212E9FA5D}"/>
                </c:ext>
              </c:extLst>
            </c:dLbl>
            <c:dLbl>
              <c:idx val="2"/>
              <c:layout>
                <c:manualLayout>
                  <c:x val="-1.9723865877712757E-3"/>
                  <c:y val="0.2640901101626509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6936-452E-A86A-153212E9FA5D}"/>
                </c:ext>
              </c:extLst>
            </c:dLbl>
            <c:dLbl>
              <c:idx val="3"/>
              <c:layout>
                <c:manualLayout>
                  <c:x val="-1.4565218453838522E-4"/>
                  <c:y val="-5.604709595815718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6936-452E-A86A-153212E9FA5D}"/>
                </c:ext>
              </c:extLst>
            </c:dLbl>
            <c:dLbl>
              <c:idx val="4"/>
              <c:layout>
                <c:manualLayout>
                  <c:x val="-1.4565218453838522E-4"/>
                  <c:y val="-0.1392598311245827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6936-452E-A86A-153212E9FA5D}"/>
                </c:ext>
              </c:extLst>
            </c:dLbl>
            <c:spPr>
              <a:solidFill>
                <a:schemeClr val="bg1">
                  <a:lumMod val="85000"/>
                </a:schemeClr>
              </a:solidFill>
              <a:ln>
                <a:solidFill>
                  <a:sysClr val="windowText" lastClr="000000"/>
                </a:solidFill>
              </a:ln>
              <a:effectLst/>
            </c:spPr>
            <c:txPr>
              <a:bodyPr rot="0" spcFirstLastPara="1" vertOverflow="ellipsis" vert="horz" wrap="square" anchor="ctr" anchorCtr="1"/>
              <a:lstStyle/>
              <a:p>
                <a:pPr>
                  <a:defRPr sz="1400" b="0" i="0" u="none" strike="noStrike" kern="1200" baseline="0">
                    <a:solidFill>
                      <a:srgbClr val="002060"/>
                    </a:solidFill>
                    <a:latin typeface="Tahoma" panose="020B0604030504040204" pitchFamily="34" charset="0"/>
                    <a:ea typeface="Tahoma" panose="020B0604030504040204" pitchFamily="34" charset="0"/>
                    <a:cs typeface="Tahoma" panose="020B060403050404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DASHBOARD!$A$64:$A$68</c:f>
              <c:strCache>
                <c:ptCount val="5"/>
                <c:pt idx="0">
                  <c:v>BANKING INSTITUTIONS</c:v>
                </c:pt>
                <c:pt idx="1">
                  <c:v>MICROFINANCE INSTITUTIONS</c:v>
                </c:pt>
                <c:pt idx="2">
                  <c:v>LAW FIRMS</c:v>
                </c:pt>
                <c:pt idx="3">
                  <c:v>CONTRACT FINANCIERS</c:v>
                </c:pt>
                <c:pt idx="4">
                  <c:v>OTHER CREDITORS</c:v>
                </c:pt>
              </c:strCache>
            </c:strRef>
          </c:cat>
          <c:val>
            <c:numRef>
              <c:f>DASHBOARD!$D$64:$D$68</c:f>
              <c:numCache>
                <c:formatCode>"ZWG"0"."000,\ "Million"</c:formatCode>
                <c:ptCount val="5"/>
                <c:pt idx="0" formatCode="&quot;ZWG&quot;0&quot;.&quot;000,,\ &quot;billion&quot;">
                  <c:v>22019060066.677708</c:v>
                </c:pt>
                <c:pt idx="1">
                  <c:v>403316896.26171005</c:v>
                </c:pt>
                <c:pt idx="2" formatCode="&quot;ZWG&quot;0&quot;.&quot;000,,\ &quot;billion&quot;">
                  <c:v>22756030032.325592</c:v>
                </c:pt>
                <c:pt idx="3">
                  <c:v>39381013.727054998</c:v>
                </c:pt>
                <c:pt idx="4">
                  <c:v>119004662.57998499</c:v>
                </c:pt>
              </c:numCache>
            </c:numRef>
          </c:val>
          <c:extLst>
            <c:ext xmlns:c16="http://schemas.microsoft.com/office/drawing/2014/chart" uri="{C3380CC4-5D6E-409C-BE32-E72D297353CC}">
              <c16:uniqueId val="{00000008-6936-452E-A86A-153212E9FA5D}"/>
            </c:ext>
          </c:extLst>
        </c:ser>
        <c:dLbls>
          <c:showLegendKey val="0"/>
          <c:showVal val="1"/>
          <c:showCatName val="0"/>
          <c:showSerName val="0"/>
          <c:showPercent val="0"/>
          <c:showBubbleSize val="0"/>
        </c:dLbls>
        <c:gapWidth val="201"/>
        <c:overlap val="-100"/>
        <c:axId val="689347695"/>
        <c:axId val="689358255"/>
      </c:barChart>
      <c:catAx>
        <c:axId val="6893424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rgbClr val="002060"/>
                </a:solidFill>
                <a:latin typeface="Tahoma" panose="020B0604030504040204" pitchFamily="34" charset="0"/>
                <a:ea typeface="Tahoma" panose="020B0604030504040204" pitchFamily="34" charset="0"/>
                <a:cs typeface="Tahoma" panose="020B0604030504040204" pitchFamily="34" charset="0"/>
              </a:defRPr>
            </a:pPr>
            <a:endParaRPr lang="en-US"/>
          </a:p>
        </c:txPr>
        <c:crossAx val="689346255"/>
        <c:crosses val="autoZero"/>
        <c:auto val="1"/>
        <c:lblAlgn val="ctr"/>
        <c:lblOffset val="100"/>
        <c:noMultiLvlLbl val="0"/>
      </c:catAx>
      <c:valAx>
        <c:axId val="68934625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rgbClr val="002060"/>
                </a:solidFill>
                <a:latin typeface="Tahoma" panose="020B0604030504040204" pitchFamily="34" charset="0"/>
                <a:ea typeface="Tahoma" panose="020B0604030504040204" pitchFamily="34" charset="0"/>
                <a:cs typeface="Tahoma" panose="020B0604030504040204" pitchFamily="34" charset="0"/>
              </a:defRPr>
            </a:pPr>
            <a:endParaRPr lang="en-US"/>
          </a:p>
        </c:txPr>
        <c:crossAx val="689342415"/>
        <c:crosses val="autoZero"/>
        <c:crossBetween val="between"/>
      </c:valAx>
      <c:valAx>
        <c:axId val="689358255"/>
        <c:scaling>
          <c:orientation val="minMax"/>
        </c:scaling>
        <c:delete val="0"/>
        <c:axPos val="r"/>
        <c:numFmt formatCode="&quot;ZWG&quot;0&quot;.&quot;000,,\ &quot;billion&quot;" sourceLinked="1"/>
        <c:majorTickMark val="out"/>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rgbClr val="002060"/>
                </a:solidFill>
                <a:latin typeface="Tahoma" panose="020B0604030504040204" pitchFamily="34" charset="0"/>
                <a:ea typeface="Tahoma" panose="020B0604030504040204" pitchFamily="34" charset="0"/>
                <a:cs typeface="Tahoma" panose="020B0604030504040204" pitchFamily="34" charset="0"/>
              </a:defRPr>
            </a:pPr>
            <a:endParaRPr lang="en-US"/>
          </a:p>
        </c:txPr>
        <c:crossAx val="689347695"/>
        <c:crosses val="max"/>
        <c:crossBetween val="between"/>
      </c:valAx>
      <c:catAx>
        <c:axId val="689347695"/>
        <c:scaling>
          <c:orientation val="minMax"/>
        </c:scaling>
        <c:delete val="1"/>
        <c:axPos val="b"/>
        <c:numFmt formatCode="General" sourceLinked="1"/>
        <c:majorTickMark val="out"/>
        <c:minorTickMark val="none"/>
        <c:tickLblPos val="nextTo"/>
        <c:crossAx val="689358255"/>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rgbClr val="002060"/>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showDLblsOverMax val="0"/>
  </c:chart>
  <c:spPr>
    <a:solidFill>
      <a:schemeClr val="bg1"/>
    </a:solidFill>
    <a:ln w="9525" cap="flat" cmpd="sng" algn="ctr">
      <a:solidFill>
        <a:sysClr val="windowText" lastClr="000000"/>
      </a:solidFill>
      <a:round/>
    </a:ln>
    <a:effectLst/>
  </c:spPr>
  <c:txPr>
    <a:bodyPr/>
    <a:lstStyle/>
    <a:p>
      <a:pPr>
        <a:defRPr sz="1400" b="0">
          <a:solidFill>
            <a:srgbClr val="002060"/>
          </a:solidFill>
          <a:latin typeface="Tahoma" panose="020B0604030504040204" pitchFamily="34" charset="0"/>
          <a:ea typeface="Tahoma" panose="020B0604030504040204" pitchFamily="34" charset="0"/>
          <a:cs typeface="Tahoma" panose="020B0604030504040204" pitchFamily="34" charset="0"/>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ZW" b="1" dirty="0"/>
              <a:t>TOTAL COLLATERAL PLEDGED AS AT 31 MARCH 2025</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ZW"/>
        </a:p>
      </c:txPr>
    </c:title>
    <c:autoTitleDeleted val="0"/>
    <c:plotArea>
      <c:layout/>
      <c:barChart>
        <c:barDir val="col"/>
        <c:grouping val="clustered"/>
        <c:varyColors val="0"/>
        <c:ser>
          <c:idx val="0"/>
          <c:order val="0"/>
          <c:spPr>
            <a:solidFill>
              <a:schemeClr val="accent1"/>
            </a:solidFill>
            <a:ln>
              <a:noFill/>
            </a:ln>
            <a:effectLst/>
          </c:spPr>
          <c:invertIfNegative val="0"/>
          <c:dPt>
            <c:idx val="0"/>
            <c:invertIfNegative val="0"/>
            <c:bubble3D val="0"/>
            <c:spPr>
              <a:solidFill>
                <a:schemeClr val="accent2">
                  <a:lumMod val="20000"/>
                  <a:lumOff val="80000"/>
                </a:schemeClr>
              </a:solidFill>
              <a:ln>
                <a:noFill/>
              </a:ln>
              <a:effectLst/>
            </c:spPr>
            <c:extLst>
              <c:ext xmlns:c16="http://schemas.microsoft.com/office/drawing/2014/chart" uri="{C3380CC4-5D6E-409C-BE32-E72D297353CC}">
                <c16:uniqueId val="{00000001-B414-414D-B7DE-CCF4BAB35964}"/>
              </c:ext>
            </c:extLst>
          </c:dPt>
          <c:dPt>
            <c:idx val="1"/>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2-B414-414D-B7DE-CCF4BAB35964}"/>
              </c:ext>
            </c:extLst>
          </c:dPt>
          <c:dPt>
            <c:idx val="2"/>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3-B414-414D-B7DE-CCF4BAB35964}"/>
              </c:ext>
            </c:extLst>
          </c:dPt>
          <c:dPt>
            <c:idx val="3"/>
            <c:invertIfNegative val="0"/>
            <c:bubble3D val="0"/>
            <c:spPr>
              <a:solidFill>
                <a:schemeClr val="bg2">
                  <a:lumMod val="25000"/>
                </a:schemeClr>
              </a:solidFill>
              <a:ln>
                <a:noFill/>
              </a:ln>
              <a:effectLst/>
            </c:spPr>
            <c:extLst>
              <c:ext xmlns:c16="http://schemas.microsoft.com/office/drawing/2014/chart" uri="{C3380CC4-5D6E-409C-BE32-E72D297353CC}">
                <c16:uniqueId val="{00000004-B414-414D-B7DE-CCF4BAB35964}"/>
              </c:ext>
            </c:extLst>
          </c:dPt>
          <c:dPt>
            <c:idx val="4"/>
            <c:invertIfNegative val="0"/>
            <c:bubble3D val="0"/>
            <c:spPr>
              <a:solidFill>
                <a:schemeClr val="accent2"/>
              </a:solidFill>
              <a:ln>
                <a:noFill/>
              </a:ln>
              <a:effectLst/>
            </c:spPr>
            <c:extLst>
              <c:ext xmlns:c16="http://schemas.microsoft.com/office/drawing/2014/chart" uri="{C3380CC4-5D6E-409C-BE32-E72D297353CC}">
                <c16:uniqueId val="{00000005-B414-414D-B7DE-CCF4BAB35964}"/>
              </c:ext>
            </c:extLst>
          </c:dPt>
          <c:dPt>
            <c:idx val="5"/>
            <c:invertIfNegative val="0"/>
            <c:bubble3D val="0"/>
            <c:spPr>
              <a:solidFill>
                <a:srgbClr val="7030A0"/>
              </a:solidFill>
              <a:ln>
                <a:noFill/>
              </a:ln>
              <a:effectLst/>
            </c:spPr>
            <c:extLst>
              <c:ext xmlns:c16="http://schemas.microsoft.com/office/drawing/2014/chart" uri="{C3380CC4-5D6E-409C-BE32-E72D297353CC}">
                <c16:uniqueId val="{00000006-B414-414D-B7DE-CCF4BAB35964}"/>
              </c:ext>
            </c:extLst>
          </c:dPt>
          <c:dPt>
            <c:idx val="6"/>
            <c:invertIfNegative val="0"/>
            <c:bubble3D val="0"/>
            <c:spPr>
              <a:solidFill>
                <a:schemeClr val="accent1">
                  <a:lumMod val="75000"/>
                </a:schemeClr>
              </a:solidFill>
              <a:ln>
                <a:noFill/>
              </a:ln>
              <a:effectLst/>
            </c:spPr>
            <c:extLst>
              <c:ext xmlns:c16="http://schemas.microsoft.com/office/drawing/2014/chart" uri="{C3380CC4-5D6E-409C-BE32-E72D297353CC}">
                <c16:uniqueId val="{00000007-B414-414D-B7DE-CCF4BAB35964}"/>
              </c:ext>
            </c:extLst>
          </c:dPt>
          <c:dPt>
            <c:idx val="7"/>
            <c:invertIfNegative val="0"/>
            <c:bubble3D val="0"/>
            <c:spPr>
              <a:solidFill>
                <a:schemeClr val="accent2">
                  <a:lumMod val="20000"/>
                  <a:lumOff val="80000"/>
                </a:schemeClr>
              </a:solidFill>
              <a:ln>
                <a:noFill/>
              </a:ln>
              <a:effectLst/>
            </c:spPr>
            <c:extLst>
              <c:ext xmlns:c16="http://schemas.microsoft.com/office/drawing/2014/chart" uri="{C3380CC4-5D6E-409C-BE32-E72D297353CC}">
                <c16:uniqueId val="{00000008-B414-414D-B7DE-CCF4BAB35964}"/>
              </c:ext>
            </c:extLst>
          </c:dPt>
          <c:dPt>
            <c:idx val="8"/>
            <c:invertIfNegative val="0"/>
            <c:bubble3D val="0"/>
            <c:spPr>
              <a:solidFill>
                <a:schemeClr val="accent4"/>
              </a:solidFill>
              <a:ln>
                <a:noFill/>
              </a:ln>
              <a:effectLst/>
            </c:spPr>
            <c:extLst>
              <c:ext xmlns:c16="http://schemas.microsoft.com/office/drawing/2014/chart" uri="{C3380CC4-5D6E-409C-BE32-E72D297353CC}">
                <c16:uniqueId val="{00000009-B414-414D-B7DE-CCF4BAB35964}"/>
              </c:ext>
            </c:extLst>
          </c:dPt>
          <c:dPt>
            <c:idx val="9"/>
            <c:invertIfNegative val="0"/>
            <c:bubble3D val="0"/>
            <c:spPr>
              <a:solidFill>
                <a:schemeClr val="accent5">
                  <a:lumMod val="40000"/>
                  <a:lumOff val="60000"/>
                </a:schemeClr>
              </a:solidFill>
              <a:ln>
                <a:noFill/>
              </a:ln>
              <a:effectLst/>
            </c:spPr>
            <c:extLst>
              <c:ext xmlns:c16="http://schemas.microsoft.com/office/drawing/2014/chart" uri="{C3380CC4-5D6E-409C-BE32-E72D297353CC}">
                <c16:uniqueId val="{0000000A-B414-414D-B7DE-CCF4BAB35964}"/>
              </c:ext>
            </c:extLst>
          </c:dPt>
          <c:dPt>
            <c:idx val="10"/>
            <c:invertIfNegative val="0"/>
            <c:bubble3D val="0"/>
            <c:spPr>
              <a:solidFill>
                <a:schemeClr val="accent2">
                  <a:lumMod val="75000"/>
                </a:schemeClr>
              </a:solidFill>
              <a:ln>
                <a:noFill/>
              </a:ln>
              <a:effectLst/>
            </c:spPr>
            <c:extLst>
              <c:ext xmlns:c16="http://schemas.microsoft.com/office/drawing/2014/chart" uri="{C3380CC4-5D6E-409C-BE32-E72D297353CC}">
                <c16:uniqueId val="{0000000B-B414-414D-B7DE-CCF4BAB35964}"/>
              </c:ext>
            </c:extLst>
          </c:dPt>
          <c:dPt>
            <c:idx val="12"/>
            <c:invertIfNegative val="0"/>
            <c:bubble3D val="0"/>
            <c:spPr>
              <a:solidFill>
                <a:schemeClr val="accent2">
                  <a:lumMod val="50000"/>
                </a:schemeClr>
              </a:solidFill>
              <a:ln>
                <a:noFill/>
              </a:ln>
              <a:effectLst/>
            </c:spPr>
            <c:extLst>
              <c:ext xmlns:c16="http://schemas.microsoft.com/office/drawing/2014/chart" uri="{C3380CC4-5D6E-409C-BE32-E72D297353CC}">
                <c16:uniqueId val="{0000000C-B414-414D-B7DE-CCF4BAB35964}"/>
              </c:ext>
            </c:extLst>
          </c:dPt>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'[1Copy of Collateral Registry Statistics March 2025.xlsx]COLLATERAL'!$A$1:$A$25</c:f>
              <c:strCache>
                <c:ptCount val="25"/>
                <c:pt idx="0">
                  <c:v>Household Goods</c:v>
                </c:pt>
                <c:pt idx="1">
                  <c:v>Private Vehicles</c:v>
                </c:pt>
                <c:pt idx="2">
                  <c:v>NGCBs</c:v>
                </c:pt>
                <c:pt idx="3">
                  <c:v>Truck</c:v>
                </c:pt>
                <c:pt idx="4">
                  <c:v>Agriculture Equipment</c:v>
                </c:pt>
                <c:pt idx="5">
                  <c:v>Other</c:v>
                </c:pt>
                <c:pt idx="6">
                  <c:v>Bus</c:v>
                </c:pt>
                <c:pt idx="7">
                  <c:v>Livestock</c:v>
                </c:pt>
                <c:pt idx="8">
                  <c:v>Industrial Equipment</c:v>
                </c:pt>
                <c:pt idx="9">
                  <c:v>Construction Equipment</c:v>
                </c:pt>
                <c:pt idx="10">
                  <c:v>Accession/Agreement</c:v>
                </c:pt>
                <c:pt idx="11">
                  <c:v>Manufacturing Equipment</c:v>
                </c:pt>
                <c:pt idx="12">
                  <c:v>Stocks of Finished Goods</c:v>
                </c:pt>
                <c:pt idx="13">
                  <c:v>Stock of Raw Materials</c:v>
                </c:pt>
                <c:pt idx="14">
                  <c:v>Account Receivable</c:v>
                </c:pt>
                <c:pt idx="15">
                  <c:v>Intellectual Property</c:v>
                </c:pt>
                <c:pt idx="16">
                  <c:v>Bank Account</c:v>
                </c:pt>
                <c:pt idx="17">
                  <c:v>Negotiable Instruments</c:v>
                </c:pt>
                <c:pt idx="18">
                  <c:v>Maize</c:v>
                </c:pt>
                <c:pt idx="19">
                  <c:v>Shareholdings</c:v>
                </c:pt>
                <c:pt idx="20">
                  <c:v>Fixtures</c:v>
                </c:pt>
                <c:pt idx="21">
                  <c:v>Poultry</c:v>
                </c:pt>
                <c:pt idx="22">
                  <c:v>Fertilizer and Manure ect.</c:v>
                </c:pt>
                <c:pt idx="23">
                  <c:v>Spot</c:v>
                </c:pt>
                <c:pt idx="24">
                  <c:v>Future</c:v>
                </c:pt>
              </c:strCache>
            </c:strRef>
          </c:cat>
          <c:val>
            <c:numRef>
              <c:f>'[1Copy of Collateral Registry Statistics March 2025.xlsx]COLLATERAL'!$B$1:$B$25</c:f>
              <c:numCache>
                <c:formatCode>General</c:formatCode>
                <c:ptCount val="25"/>
                <c:pt idx="0">
                  <c:v>3459</c:v>
                </c:pt>
                <c:pt idx="1">
                  <c:v>1988</c:v>
                </c:pt>
                <c:pt idx="2">
                  <c:v>1479</c:v>
                </c:pt>
                <c:pt idx="3">
                  <c:v>1268</c:v>
                </c:pt>
                <c:pt idx="4">
                  <c:v>883</c:v>
                </c:pt>
                <c:pt idx="5">
                  <c:v>596</c:v>
                </c:pt>
                <c:pt idx="6">
                  <c:v>440</c:v>
                </c:pt>
                <c:pt idx="7">
                  <c:v>276</c:v>
                </c:pt>
                <c:pt idx="8">
                  <c:v>222</c:v>
                </c:pt>
                <c:pt idx="9">
                  <c:v>203</c:v>
                </c:pt>
                <c:pt idx="10">
                  <c:v>141</c:v>
                </c:pt>
                <c:pt idx="11">
                  <c:v>98</c:v>
                </c:pt>
                <c:pt idx="12">
                  <c:v>39</c:v>
                </c:pt>
                <c:pt idx="13">
                  <c:v>18</c:v>
                </c:pt>
                <c:pt idx="14">
                  <c:v>13</c:v>
                </c:pt>
                <c:pt idx="15">
                  <c:v>11</c:v>
                </c:pt>
                <c:pt idx="16">
                  <c:v>8</c:v>
                </c:pt>
                <c:pt idx="17">
                  <c:v>4</c:v>
                </c:pt>
                <c:pt idx="18">
                  <c:v>3</c:v>
                </c:pt>
                <c:pt idx="19">
                  <c:v>3</c:v>
                </c:pt>
                <c:pt idx="20">
                  <c:v>1</c:v>
                </c:pt>
                <c:pt idx="21">
                  <c:v>1</c:v>
                </c:pt>
                <c:pt idx="22">
                  <c:v>1</c:v>
                </c:pt>
                <c:pt idx="23">
                  <c:v>1</c:v>
                </c:pt>
                <c:pt idx="24">
                  <c:v>1</c:v>
                </c:pt>
              </c:numCache>
            </c:numRef>
          </c:val>
          <c:extLst>
            <c:ext xmlns:c16="http://schemas.microsoft.com/office/drawing/2014/chart" uri="{C3380CC4-5D6E-409C-BE32-E72D297353CC}">
              <c16:uniqueId val="{00000000-B414-414D-B7DE-CCF4BAB35964}"/>
            </c:ext>
          </c:extLst>
        </c:ser>
        <c:dLbls>
          <c:dLblPos val="outEnd"/>
          <c:showLegendKey val="0"/>
          <c:showVal val="1"/>
          <c:showCatName val="0"/>
          <c:showSerName val="0"/>
          <c:showPercent val="0"/>
          <c:showBubbleSize val="0"/>
        </c:dLbls>
        <c:gapWidth val="182"/>
        <c:axId val="534226160"/>
        <c:axId val="534233360"/>
      </c:barChart>
      <c:catAx>
        <c:axId val="534226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534233360"/>
        <c:crosses val="autoZero"/>
        <c:auto val="1"/>
        <c:lblAlgn val="ctr"/>
        <c:lblOffset val="100"/>
        <c:noMultiLvlLbl val="0"/>
      </c:catAx>
      <c:valAx>
        <c:axId val="5342333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534226160"/>
        <c:crosses val="autoZero"/>
        <c:crossBetween val="between"/>
      </c:valAx>
      <c:spPr>
        <a:noFill/>
        <a:ln>
          <a:noFill/>
        </a:ln>
        <a:effectLst/>
      </c:spPr>
    </c:plotArea>
    <c:plotVisOnly val="1"/>
    <c:dispBlanksAs val="gap"/>
    <c:showDLblsOverMax val="0"/>
  </c:chart>
  <c:spPr>
    <a:solidFill>
      <a:schemeClr val="bg1"/>
    </a:solidFill>
    <a:ln w="9525" cap="flat" cmpd="sng" algn="ctr">
      <a:solidFill>
        <a:schemeClr val="tx1"/>
      </a:solidFill>
      <a:round/>
    </a:ln>
    <a:effectLst/>
  </c:spPr>
  <c:txPr>
    <a:bodyPr/>
    <a:lstStyle/>
    <a:p>
      <a:pPr>
        <a:defRPr sz="1200">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80" b="1"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r>
              <a:rPr lang="en-ZW" sz="1200" dirty="0"/>
              <a:t>TOTAL COLLATERAL PLEDGED BY MSMEs AS AT 31 MARCH 2025</a:t>
            </a:r>
          </a:p>
        </c:rich>
      </c:tx>
      <c:layout>
        <c:manualLayout>
          <c:xMode val="edge"/>
          <c:yMode val="edge"/>
          <c:x val="0.22929511859593946"/>
          <c:y val="2.39731604318742E-2"/>
        </c:manualLayout>
      </c:layout>
      <c:overlay val="0"/>
      <c:spPr>
        <a:noFill/>
        <a:ln>
          <a:solidFill>
            <a:sysClr val="windowText" lastClr="000000"/>
          </a:solidFill>
        </a:ln>
        <a:effectLst/>
      </c:spPr>
      <c:txPr>
        <a:bodyPr rot="0" spcFirstLastPara="1" vertOverflow="ellipsis" vert="horz" wrap="square" anchor="ctr" anchorCtr="1"/>
        <a:lstStyle/>
        <a:p>
          <a:pPr>
            <a:defRPr sz="1680" b="1"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ZW"/>
        </a:p>
      </c:txPr>
    </c:title>
    <c:autoTitleDeleted val="0"/>
    <c:plotArea>
      <c:layout/>
      <c:barChart>
        <c:barDir val="col"/>
        <c:grouping val="clustered"/>
        <c:varyColors val="0"/>
        <c:ser>
          <c:idx val="0"/>
          <c:order val="0"/>
          <c:spPr>
            <a:solidFill>
              <a:srgbClr val="002060"/>
            </a:solidFill>
            <a:ln>
              <a:solidFill>
                <a:srgbClr val="CC9900"/>
              </a:solidFill>
            </a:ln>
            <a:effectLst>
              <a:outerShdw blurRad="57150" dist="19050" dir="5400000" algn="ctr" rotWithShape="0">
                <a:srgbClr val="000000">
                  <a:alpha val="63000"/>
                </a:srgbClr>
              </a:outerShdw>
            </a:effectLst>
          </c:spPr>
          <c:invertIfNegative val="0"/>
          <c:dPt>
            <c:idx val="0"/>
            <c:invertIfNegative val="0"/>
            <c:bubble3D val="0"/>
            <c:spPr>
              <a:solidFill>
                <a:srgbClr val="70AD47"/>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CCFA-4EF8-97C9-D7B2C9CE685F}"/>
              </c:ext>
            </c:extLst>
          </c:dPt>
          <c:dPt>
            <c:idx val="1"/>
            <c:invertIfNegative val="0"/>
            <c:bubble3D val="0"/>
            <c:spPr>
              <a:solidFill>
                <a:srgbClr val="5B9BD5">
                  <a:lumMod val="40000"/>
                  <a:lumOff val="60000"/>
                </a:srgbClr>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2-CCFA-4EF8-97C9-D7B2C9CE685F}"/>
              </c:ext>
            </c:extLst>
          </c:dPt>
          <c:dPt>
            <c:idx val="2"/>
            <c:invertIfNegative val="0"/>
            <c:bubble3D val="0"/>
            <c:spPr>
              <a:solidFill>
                <a:srgbClr val="ED7D31"/>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CCFA-4EF8-97C9-D7B2C9CE685F}"/>
              </c:ext>
            </c:extLst>
          </c:dPt>
          <c:dPt>
            <c:idx val="3"/>
            <c:invertIfNegative val="0"/>
            <c:bubble3D val="0"/>
            <c:spPr>
              <a:solidFill>
                <a:srgbClr val="70AD47">
                  <a:lumMod val="40000"/>
                  <a:lumOff val="60000"/>
                </a:srgbClr>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4-CCFA-4EF8-97C9-D7B2C9CE685F}"/>
              </c:ext>
            </c:extLst>
          </c:dPt>
          <c:dPt>
            <c:idx val="4"/>
            <c:invertIfNegative val="0"/>
            <c:bubble3D val="0"/>
            <c:spPr>
              <a:solidFill>
                <a:srgbClr val="00B050"/>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CCFA-4EF8-97C9-D7B2C9CE685F}"/>
              </c:ext>
            </c:extLst>
          </c:dPt>
          <c:dPt>
            <c:idx val="5"/>
            <c:invertIfNegative val="0"/>
            <c:bubble3D val="0"/>
            <c:spPr>
              <a:solidFill>
                <a:srgbClr val="0070C0"/>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6-CCFA-4EF8-97C9-D7B2C9CE685F}"/>
              </c:ext>
            </c:extLst>
          </c:dPt>
          <c:dPt>
            <c:idx val="6"/>
            <c:invertIfNegative val="0"/>
            <c:bubble3D val="0"/>
            <c:spPr>
              <a:solidFill>
                <a:srgbClr val="70AD47">
                  <a:lumMod val="60000"/>
                  <a:lumOff val="40000"/>
                </a:srgbClr>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CCFA-4EF8-97C9-D7B2C9CE685F}"/>
              </c:ext>
            </c:extLst>
          </c:dPt>
          <c:dPt>
            <c:idx val="7"/>
            <c:invertIfNegative val="0"/>
            <c:bubble3D val="0"/>
            <c:spPr>
              <a:solidFill>
                <a:srgbClr val="5B9BD5"/>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8-CCFA-4EF8-97C9-D7B2C9CE685F}"/>
              </c:ext>
            </c:extLst>
          </c:dPt>
          <c:dPt>
            <c:idx val="8"/>
            <c:invertIfNegative val="0"/>
            <c:bubble3D val="0"/>
            <c:spPr>
              <a:solidFill>
                <a:srgbClr val="ED7D31">
                  <a:lumMod val="75000"/>
                </a:srgbClr>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CCFA-4EF8-97C9-D7B2C9CE685F}"/>
              </c:ext>
            </c:extLst>
          </c:dPt>
          <c:dPt>
            <c:idx val="9"/>
            <c:invertIfNegative val="0"/>
            <c:bubble3D val="0"/>
            <c:spPr>
              <a:solidFill>
                <a:srgbClr val="FFC000"/>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A-CCFA-4EF8-97C9-D7B2C9CE685F}"/>
              </c:ext>
            </c:extLst>
          </c:dPt>
          <c:dPt>
            <c:idx val="10"/>
            <c:invertIfNegative val="0"/>
            <c:bubble3D val="0"/>
            <c:spPr>
              <a:solidFill>
                <a:srgbClr val="00B050"/>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B-CCFA-4EF8-97C9-D7B2C9CE685F}"/>
              </c:ext>
            </c:extLst>
          </c:dPt>
          <c:dPt>
            <c:idx val="11"/>
            <c:invertIfNegative val="0"/>
            <c:bubble3D val="0"/>
            <c:spPr>
              <a:solidFill>
                <a:srgbClr val="00B0F0"/>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C-CCFA-4EF8-97C9-D7B2C9CE685F}"/>
              </c:ext>
            </c:extLst>
          </c:dPt>
          <c:dPt>
            <c:idx val="12"/>
            <c:invertIfNegative val="0"/>
            <c:bubble3D val="0"/>
            <c:spPr>
              <a:solidFill>
                <a:srgbClr val="ED7D31">
                  <a:lumMod val="20000"/>
                  <a:lumOff val="80000"/>
                </a:srgbClr>
              </a:solidFill>
              <a:ln>
                <a:solidFill>
                  <a:srgbClr val="CC990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D-CCFA-4EF8-97C9-D7B2C9CE685F}"/>
              </c:ext>
            </c:extLst>
          </c:dPt>
          <c:dLbls>
            <c:spPr>
              <a:noFill/>
              <a:ln>
                <a:solidFill>
                  <a:srgbClr val="CC9900"/>
                </a:solid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'[1Copy of Collateral Registry Statistics March 2025.xlsx]COLLATERAL'!$A$32:$A$44</c:f>
              <c:strCache>
                <c:ptCount val="13"/>
                <c:pt idx="0">
                  <c:v>Negotiable Instruments</c:v>
                </c:pt>
                <c:pt idx="1">
                  <c:v>Accession/Agreement</c:v>
                </c:pt>
                <c:pt idx="2">
                  <c:v>Stock of Raw Materials</c:v>
                </c:pt>
                <c:pt idx="3">
                  <c:v>Industrial Equipment</c:v>
                </c:pt>
                <c:pt idx="4">
                  <c:v>Construction Equipment</c:v>
                </c:pt>
                <c:pt idx="5">
                  <c:v>Other</c:v>
                </c:pt>
                <c:pt idx="6">
                  <c:v>Manufacturing Equipment</c:v>
                </c:pt>
                <c:pt idx="7">
                  <c:v>Household Goods</c:v>
                </c:pt>
                <c:pt idx="8">
                  <c:v>Bus</c:v>
                </c:pt>
                <c:pt idx="9">
                  <c:v>Private Vehicles</c:v>
                </c:pt>
                <c:pt idx="10">
                  <c:v>NGCBs</c:v>
                </c:pt>
                <c:pt idx="11">
                  <c:v>Agriculture Equipment</c:v>
                </c:pt>
                <c:pt idx="12">
                  <c:v>Truck</c:v>
                </c:pt>
              </c:strCache>
            </c:strRef>
          </c:cat>
          <c:val>
            <c:numRef>
              <c:f>'[1Copy of Collateral Registry Statistics March 2025.xlsx]COLLATERAL'!$B$32:$B$44</c:f>
              <c:numCache>
                <c:formatCode>General</c:formatCode>
                <c:ptCount val="13"/>
                <c:pt idx="0">
                  <c:v>1</c:v>
                </c:pt>
                <c:pt idx="1">
                  <c:v>3</c:v>
                </c:pt>
                <c:pt idx="2">
                  <c:v>5</c:v>
                </c:pt>
                <c:pt idx="3">
                  <c:v>5</c:v>
                </c:pt>
                <c:pt idx="4">
                  <c:v>7</c:v>
                </c:pt>
                <c:pt idx="5">
                  <c:v>8</c:v>
                </c:pt>
                <c:pt idx="6">
                  <c:v>9</c:v>
                </c:pt>
                <c:pt idx="7">
                  <c:v>15</c:v>
                </c:pt>
                <c:pt idx="8">
                  <c:v>16</c:v>
                </c:pt>
                <c:pt idx="9">
                  <c:v>18</c:v>
                </c:pt>
                <c:pt idx="10">
                  <c:v>41</c:v>
                </c:pt>
                <c:pt idx="11">
                  <c:v>46</c:v>
                </c:pt>
                <c:pt idx="12">
                  <c:v>75</c:v>
                </c:pt>
              </c:numCache>
            </c:numRef>
          </c:val>
          <c:extLst>
            <c:ext xmlns:c16="http://schemas.microsoft.com/office/drawing/2014/chart" uri="{C3380CC4-5D6E-409C-BE32-E72D297353CC}">
              <c16:uniqueId val="{00000000-CCFA-4EF8-97C9-D7B2C9CE685F}"/>
            </c:ext>
          </c:extLst>
        </c:ser>
        <c:dLbls>
          <c:dLblPos val="outEnd"/>
          <c:showLegendKey val="0"/>
          <c:showVal val="1"/>
          <c:showCatName val="0"/>
          <c:showSerName val="0"/>
          <c:showPercent val="0"/>
          <c:showBubbleSize val="0"/>
        </c:dLbls>
        <c:gapWidth val="100"/>
        <c:overlap val="-24"/>
        <c:axId val="1875532960"/>
        <c:axId val="1875526240"/>
      </c:barChart>
      <c:catAx>
        <c:axId val="18755329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crossAx val="1875526240"/>
        <c:crosses val="autoZero"/>
        <c:auto val="1"/>
        <c:lblAlgn val="ctr"/>
        <c:lblOffset val="100"/>
        <c:noMultiLvlLbl val="0"/>
      </c:catAx>
      <c:valAx>
        <c:axId val="18755262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crossAx val="1875532960"/>
        <c:crosses val="autoZero"/>
        <c:crossBetween val="between"/>
      </c:valAx>
      <c:spPr>
        <a:noFill/>
        <a:ln>
          <a:noFill/>
        </a:ln>
        <a:effectLst/>
      </c:spPr>
    </c:plotArea>
    <c:plotVisOnly val="1"/>
    <c:dispBlanksAs val="gap"/>
    <c:showDLblsOverMax val="0"/>
  </c:chart>
  <c:spPr>
    <a:solidFill>
      <a:schemeClr val="bg1"/>
    </a:solidFill>
    <a:ln w="9525" cap="flat" cmpd="sng" algn="ctr">
      <a:solidFill>
        <a:sysClr val="windowText" lastClr="000000"/>
      </a:solidFill>
      <a:round/>
    </a:ln>
    <a:effectLst/>
  </c:spPr>
  <c:txPr>
    <a:bodyPr/>
    <a:lstStyle/>
    <a:p>
      <a:pPr>
        <a:defRPr sz="1400">
          <a:latin typeface="Tahoma" panose="020B0604030504040204" pitchFamily="34" charset="0"/>
          <a:ea typeface="Tahoma" panose="020B0604030504040204" pitchFamily="34" charset="0"/>
          <a:cs typeface="Tahoma" panose="020B0604030504040204" pitchFamily="34" charset="0"/>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diagrams/_rels/data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image" Target="../media/image23.png"/><Relationship Id="rId4" Type="http://schemas.openxmlformats.org/officeDocument/2006/relationships/image" Target="../media/image26.1"/></Relationships>
</file>

<file path=ppt/diagrams/_rels/drawing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image" Target="../media/image23.png"/><Relationship Id="rId4" Type="http://schemas.openxmlformats.org/officeDocument/2006/relationships/image" Target="../media/image26.1"/></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DC2B99-E473-429E-A8E3-EB144AB6B227}"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02F31C05-9D20-4AA0-A462-E361F00E0F79}">
      <dgm:prSet custT="1"/>
      <dgm:spPr>
        <a:xfrm>
          <a:off x="0" y="0"/>
          <a:ext cx="1976252" cy="4648200"/>
        </a:xfrm>
        <a:noFill/>
        <a:ln>
          <a:noFill/>
        </a:ln>
        <a:effectLst/>
      </dgm:spPr>
      <dgm:t>
        <a:bodyPr/>
        <a:lstStyle/>
        <a:p>
          <a:pPr>
            <a:buNone/>
          </a:pPr>
          <a:r>
            <a:rPr lang="en-GB" sz="2000" b="1"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According to the FinScope MSME Survey of 2022:</a:t>
          </a:r>
          <a:endParaRPr lang="en-US"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gm:t>
    </dgm:pt>
    <dgm:pt modelId="{C89F270A-66F6-4720-AB46-1AFE8594904C}" type="parTrans" cxnId="{4C9B872F-A602-470D-A6F7-78FB5D2A995C}">
      <dgm:prSet/>
      <dgm:spPr/>
      <dgm:t>
        <a:bodyPr/>
        <a:lstStyle/>
        <a:p>
          <a:endParaRPr lang="en-US" sz="2000">
            <a:latin typeface="Times New Roman" panose="02020603050405020304" pitchFamily="18" charset="0"/>
            <a:cs typeface="Times New Roman" panose="02020603050405020304" pitchFamily="18" charset="0"/>
          </a:endParaRPr>
        </a:p>
      </dgm:t>
    </dgm:pt>
    <dgm:pt modelId="{1B69055F-9389-4118-A442-C3427B1A5B79}" type="sibTrans" cxnId="{4C9B872F-A602-470D-A6F7-78FB5D2A995C}">
      <dgm:prSet/>
      <dgm:spPr/>
      <dgm:t>
        <a:bodyPr/>
        <a:lstStyle/>
        <a:p>
          <a:endParaRPr lang="en-US" sz="2000">
            <a:latin typeface="Times New Roman" panose="02020603050405020304" pitchFamily="18" charset="0"/>
            <a:cs typeface="Times New Roman" panose="02020603050405020304" pitchFamily="18" charset="0"/>
          </a:endParaRPr>
        </a:p>
      </dgm:t>
    </dgm:pt>
    <dgm:pt modelId="{1F5CB3E0-A21A-481E-800B-6D93C74BB71A}">
      <dgm:prSet custT="1"/>
      <dgm:spPr>
        <a:xfrm>
          <a:off x="2124470" y="54641"/>
          <a:ext cx="7756789" cy="1092826"/>
        </a:xfrm>
        <a:solidFill>
          <a:srgbClr val="4F81BD">
            <a:lumMod val="20000"/>
            <a:lumOff val="80000"/>
          </a:srgbClr>
        </a:solidFill>
        <a:ln>
          <a:noFill/>
        </a:ln>
        <a:effectLst/>
      </dgm:spPr>
      <dgm:t>
        <a:bodyPr/>
        <a:lstStyle/>
        <a:p>
          <a:pPr>
            <a:buNone/>
          </a:pPr>
          <a:r>
            <a:rPr lang="en-GB"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The MSME sector contributes more than </a:t>
          </a:r>
          <a:r>
            <a:rPr lang="en-GB" sz="2000" b="1"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60% of the country’s GDP;</a:t>
          </a:r>
          <a:endParaRPr lang="en-US"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gm:t>
    </dgm:pt>
    <dgm:pt modelId="{150699B7-4A61-45AF-B60A-B7E8CAF6934F}" type="parTrans" cxnId="{BE124004-728C-4DDF-92ED-1B9C5A1A06C5}">
      <dgm:prSet/>
      <dgm:spPr/>
      <dgm:t>
        <a:bodyPr/>
        <a:lstStyle/>
        <a:p>
          <a:endParaRPr lang="en-US" sz="2000">
            <a:latin typeface="Times New Roman" panose="02020603050405020304" pitchFamily="18" charset="0"/>
            <a:cs typeface="Times New Roman" panose="02020603050405020304" pitchFamily="18" charset="0"/>
          </a:endParaRPr>
        </a:p>
      </dgm:t>
    </dgm:pt>
    <dgm:pt modelId="{CE94C23D-9826-4218-9DF0-151B305C7DC5}" type="sibTrans" cxnId="{BE124004-728C-4DDF-92ED-1B9C5A1A06C5}">
      <dgm:prSet/>
      <dgm:spPr/>
      <dgm:t>
        <a:bodyPr/>
        <a:lstStyle/>
        <a:p>
          <a:endParaRPr lang="en-US" sz="2000">
            <a:latin typeface="Times New Roman" panose="02020603050405020304" pitchFamily="18" charset="0"/>
            <a:cs typeface="Times New Roman" panose="02020603050405020304" pitchFamily="18" charset="0"/>
          </a:endParaRPr>
        </a:p>
      </dgm:t>
    </dgm:pt>
    <dgm:pt modelId="{215A7F9B-FEF7-4914-A95A-5378AAB6CEA2}">
      <dgm:prSet custT="1"/>
      <dgm:spPr>
        <a:xfrm>
          <a:off x="2124470" y="1202108"/>
          <a:ext cx="7756789" cy="1092826"/>
        </a:xfrm>
        <a:solidFill>
          <a:srgbClr val="C0504D">
            <a:lumMod val="40000"/>
            <a:lumOff val="60000"/>
          </a:srgbClr>
        </a:solidFill>
        <a:ln>
          <a:noFill/>
        </a:ln>
        <a:effectLst/>
      </dgm:spPr>
      <dgm:t>
        <a:bodyPr/>
        <a:lstStyle/>
        <a:p>
          <a:pPr>
            <a:buNone/>
          </a:pPr>
          <a:r>
            <a:rPr lang="en-GB"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MSMEs employ approximately </a:t>
          </a:r>
          <a:r>
            <a:rPr lang="en-GB" sz="2000" b="1"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3.3 million people (1.6 million business owners and 1.7 million employees). </a:t>
          </a:r>
          <a:r>
            <a:rPr lang="en-GB" sz="2000" b="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It is now estimated that this figure has grown to 4.8 million. </a:t>
          </a:r>
          <a:endParaRPr lang="en-US"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gm:t>
    </dgm:pt>
    <dgm:pt modelId="{DA05FF83-3C04-4B5A-B30A-957504EE154B}" type="parTrans" cxnId="{6CC8297D-3139-41BD-800F-E8CA10CADA79}">
      <dgm:prSet/>
      <dgm:spPr/>
      <dgm:t>
        <a:bodyPr/>
        <a:lstStyle/>
        <a:p>
          <a:endParaRPr lang="en-US" sz="2000">
            <a:latin typeface="Times New Roman" panose="02020603050405020304" pitchFamily="18" charset="0"/>
            <a:cs typeface="Times New Roman" panose="02020603050405020304" pitchFamily="18" charset="0"/>
          </a:endParaRPr>
        </a:p>
      </dgm:t>
    </dgm:pt>
    <dgm:pt modelId="{84F2F43A-5E33-4B9A-93CD-F73F7643C3D9}" type="sibTrans" cxnId="{6CC8297D-3139-41BD-800F-E8CA10CADA79}">
      <dgm:prSet/>
      <dgm:spPr/>
      <dgm:t>
        <a:bodyPr/>
        <a:lstStyle/>
        <a:p>
          <a:endParaRPr lang="en-US" sz="2000">
            <a:latin typeface="Times New Roman" panose="02020603050405020304" pitchFamily="18" charset="0"/>
            <a:cs typeface="Times New Roman" panose="02020603050405020304" pitchFamily="18" charset="0"/>
          </a:endParaRPr>
        </a:p>
      </dgm:t>
    </dgm:pt>
    <dgm:pt modelId="{2E80B447-20A4-4221-BC43-ED0CA3F970D9}">
      <dgm:prSet custT="1"/>
      <dgm:spPr>
        <a:xfrm>
          <a:off x="2124470" y="2349576"/>
          <a:ext cx="7756789" cy="1092826"/>
        </a:xfrm>
        <a:solidFill>
          <a:srgbClr val="9BBB59">
            <a:lumMod val="40000"/>
            <a:lumOff val="60000"/>
          </a:srgbClr>
        </a:solidFill>
        <a:ln>
          <a:noFill/>
        </a:ln>
        <a:effectLst/>
      </dgm:spPr>
      <dgm:t>
        <a:bodyPr/>
        <a:lstStyle/>
        <a:p>
          <a:pPr>
            <a:buNone/>
          </a:pPr>
          <a:r>
            <a:rPr lang="en-GB" sz="2000" b="1"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60%</a:t>
          </a:r>
          <a:r>
            <a:rPr lang="en-GB"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 of MSME business </a:t>
          </a:r>
          <a:r>
            <a:rPr lang="en-GB" sz="2000" b="1"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owners are females</a:t>
          </a:r>
          <a:r>
            <a:rPr lang="en-GB"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a:t>
          </a:r>
        </a:p>
        <a:p>
          <a:pPr>
            <a:buNone/>
          </a:pPr>
          <a:r>
            <a:rPr lang="en-GB" sz="2000" b="1"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71% </a:t>
          </a:r>
          <a:r>
            <a:rPr lang="en-GB"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of MSMEs are </a:t>
          </a:r>
          <a:r>
            <a:rPr lang="en-GB" sz="2000" b="1"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in rural areas</a:t>
          </a:r>
        </a:p>
        <a:p>
          <a:pPr>
            <a:buNone/>
          </a:pPr>
          <a:endParaRPr lang="en-US"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gm:t>
    </dgm:pt>
    <dgm:pt modelId="{A9DC80B8-34DA-452F-AAF0-AC86A4859826}" type="parTrans" cxnId="{EDC7A5B0-9E73-4A3E-B13A-EA6882B0443D}">
      <dgm:prSet/>
      <dgm:spPr/>
      <dgm:t>
        <a:bodyPr/>
        <a:lstStyle/>
        <a:p>
          <a:endParaRPr lang="en-US" sz="2000">
            <a:latin typeface="Times New Roman" panose="02020603050405020304" pitchFamily="18" charset="0"/>
            <a:cs typeface="Times New Roman" panose="02020603050405020304" pitchFamily="18" charset="0"/>
          </a:endParaRPr>
        </a:p>
      </dgm:t>
    </dgm:pt>
    <dgm:pt modelId="{EADFB63B-3DEA-4E99-A0EA-4A7C23AE5C78}" type="sibTrans" cxnId="{EDC7A5B0-9E73-4A3E-B13A-EA6882B0443D}">
      <dgm:prSet/>
      <dgm:spPr/>
      <dgm:t>
        <a:bodyPr/>
        <a:lstStyle/>
        <a:p>
          <a:endParaRPr lang="en-US" sz="2000">
            <a:latin typeface="Times New Roman" panose="02020603050405020304" pitchFamily="18" charset="0"/>
            <a:cs typeface="Times New Roman" panose="02020603050405020304" pitchFamily="18" charset="0"/>
          </a:endParaRPr>
        </a:p>
      </dgm:t>
    </dgm:pt>
    <dgm:pt modelId="{B9BF1588-E463-4ED8-BC41-F1A9FCEB8401}">
      <dgm:prSet custT="1"/>
      <dgm:spPr>
        <a:xfrm>
          <a:off x="2124470" y="3497044"/>
          <a:ext cx="7756789" cy="1092826"/>
        </a:xfrm>
        <a:solidFill>
          <a:srgbClr val="4BACC6">
            <a:lumMod val="40000"/>
            <a:lumOff val="60000"/>
          </a:srgbClr>
        </a:solidFill>
        <a:ln>
          <a:noFill/>
        </a:ln>
        <a:effectLst/>
      </dgm:spPr>
      <dgm:t>
        <a:bodyPr/>
        <a:lstStyle/>
        <a:p>
          <a:pPr>
            <a:buNone/>
          </a:pPr>
          <a:r>
            <a:rPr kumimoji="0" lang="en-GB" sz="2000" b="0" i="0" u="none" strike="noStrike"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Only </a:t>
          </a:r>
          <a:r>
            <a:rPr kumimoji="0" lang="en-GB" sz="2000" b="1" i="0" u="none" strike="noStrike"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54% of MSMEs keep financial records </a:t>
          </a:r>
        </a:p>
        <a:p>
          <a:pPr>
            <a:buNone/>
          </a:pPr>
          <a:r>
            <a:rPr kumimoji="0" lang="en-GB" sz="2000" b="0" i="0" u="none" strike="noStrike"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Only </a:t>
          </a:r>
          <a:r>
            <a:rPr kumimoji="0" lang="en-GB" sz="2000" b="1" i="0" u="none" strike="noStrike"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24% of MSMEs businesses are insured</a:t>
          </a:r>
        </a:p>
        <a:p>
          <a:pPr>
            <a:buNone/>
          </a:pPr>
          <a:r>
            <a:rPr kumimoji="0" lang="en-GB" sz="2000" b="0" i="0" u="none" strike="noStrike"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This in turn brings challenges in terms of these MSMEs accessing formal financial services</a:t>
          </a:r>
          <a:endParaRPr lang="en-US" sz="20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gm:t>
    </dgm:pt>
    <dgm:pt modelId="{793050E6-A3E9-4774-B1B8-7AC3BEE9CCDE}" type="parTrans" cxnId="{AC407BEE-4110-4A78-9F6F-4A4976CDC857}">
      <dgm:prSet/>
      <dgm:spPr/>
      <dgm:t>
        <a:bodyPr/>
        <a:lstStyle/>
        <a:p>
          <a:endParaRPr lang="en-US" sz="2000">
            <a:latin typeface="Times New Roman" panose="02020603050405020304" pitchFamily="18" charset="0"/>
            <a:cs typeface="Times New Roman" panose="02020603050405020304" pitchFamily="18" charset="0"/>
          </a:endParaRPr>
        </a:p>
      </dgm:t>
    </dgm:pt>
    <dgm:pt modelId="{E2185E1A-9DD7-466E-9E1D-822C32C8868A}" type="sibTrans" cxnId="{AC407BEE-4110-4A78-9F6F-4A4976CDC857}">
      <dgm:prSet/>
      <dgm:spPr/>
      <dgm:t>
        <a:bodyPr/>
        <a:lstStyle/>
        <a:p>
          <a:endParaRPr lang="en-US" sz="2000">
            <a:latin typeface="Times New Roman" panose="02020603050405020304" pitchFamily="18" charset="0"/>
            <a:cs typeface="Times New Roman" panose="02020603050405020304" pitchFamily="18" charset="0"/>
          </a:endParaRPr>
        </a:p>
      </dgm:t>
    </dgm:pt>
    <dgm:pt modelId="{80E8DED3-8C55-4ED7-A5D8-DF33956A6023}">
      <dgm:prSet custT="1"/>
      <dgm:spPr/>
      <dgm:t>
        <a:bodyPr/>
        <a:lstStyle/>
        <a:p>
          <a:endParaRPr lang="en-US" sz="2000">
            <a:latin typeface="Times New Roman" panose="02020603050405020304" pitchFamily="18" charset="0"/>
            <a:cs typeface="Times New Roman" panose="02020603050405020304" pitchFamily="18" charset="0"/>
          </a:endParaRPr>
        </a:p>
      </dgm:t>
    </dgm:pt>
    <dgm:pt modelId="{D3251CDC-FCB0-43AE-A0CB-40525D7F4C92}" type="parTrans" cxnId="{71EFF5E7-E4EA-499D-A171-9A28B4170AA3}">
      <dgm:prSet/>
      <dgm:spPr/>
      <dgm:t>
        <a:bodyPr/>
        <a:lstStyle/>
        <a:p>
          <a:endParaRPr lang="en-US" sz="2000">
            <a:latin typeface="Times New Roman" panose="02020603050405020304" pitchFamily="18" charset="0"/>
            <a:cs typeface="Times New Roman" panose="02020603050405020304" pitchFamily="18" charset="0"/>
          </a:endParaRPr>
        </a:p>
      </dgm:t>
    </dgm:pt>
    <dgm:pt modelId="{BB49A8F4-EB0B-42E6-A19B-58B4C4882632}" type="sibTrans" cxnId="{71EFF5E7-E4EA-499D-A171-9A28B4170AA3}">
      <dgm:prSet/>
      <dgm:spPr/>
      <dgm:t>
        <a:bodyPr/>
        <a:lstStyle/>
        <a:p>
          <a:endParaRPr lang="en-US" sz="2000">
            <a:latin typeface="Times New Roman" panose="02020603050405020304" pitchFamily="18" charset="0"/>
            <a:cs typeface="Times New Roman" panose="02020603050405020304" pitchFamily="18" charset="0"/>
          </a:endParaRPr>
        </a:p>
      </dgm:t>
    </dgm:pt>
    <dgm:pt modelId="{3FEB0EB4-41D7-439F-A634-2EF88BF6A072}" type="pres">
      <dgm:prSet presAssocID="{67DC2B99-E473-429E-A8E3-EB144AB6B227}" presName="vert0" presStyleCnt="0">
        <dgm:presLayoutVars>
          <dgm:dir/>
          <dgm:animOne val="branch"/>
          <dgm:animLvl val="lvl"/>
        </dgm:presLayoutVars>
      </dgm:prSet>
      <dgm:spPr/>
    </dgm:pt>
    <dgm:pt modelId="{AC0EB1C2-604C-4191-BEED-7510D7199033}" type="pres">
      <dgm:prSet presAssocID="{02F31C05-9D20-4AA0-A462-E361F00E0F79}" presName="thickLine" presStyleLbl="alignNode1" presStyleIdx="0" presStyleCnt="1"/>
      <dgm:spPr>
        <a:xfrm>
          <a:off x="0" y="0"/>
          <a:ext cx="9881260" cy="0"/>
        </a:xfrm>
        <a:prstGeom prst="line">
          <a:avLst/>
        </a:prstGeom>
        <a:solidFill>
          <a:srgbClr val="4F81BD">
            <a:hueOff val="0"/>
            <a:satOff val="0"/>
            <a:lumOff val="0"/>
            <a:alphaOff val="0"/>
          </a:srgbClr>
        </a:solidFill>
        <a:ln w="25400" cap="flat" cmpd="sng" algn="ctr">
          <a:solidFill>
            <a:srgbClr val="4F81BD">
              <a:hueOff val="0"/>
              <a:satOff val="0"/>
              <a:lumOff val="0"/>
              <a:alphaOff val="0"/>
            </a:srgbClr>
          </a:solidFill>
          <a:prstDash val="solid"/>
        </a:ln>
        <a:effectLst/>
      </dgm:spPr>
    </dgm:pt>
    <dgm:pt modelId="{D0A18922-BBCD-43C7-9702-9A915061CED6}" type="pres">
      <dgm:prSet presAssocID="{02F31C05-9D20-4AA0-A462-E361F00E0F79}" presName="horz1" presStyleCnt="0"/>
      <dgm:spPr/>
    </dgm:pt>
    <dgm:pt modelId="{23180D57-C670-4850-9289-8BE56A9C62AB}" type="pres">
      <dgm:prSet presAssocID="{02F31C05-9D20-4AA0-A462-E361F00E0F79}" presName="tx1" presStyleLbl="revTx" presStyleIdx="0" presStyleCnt="6"/>
      <dgm:spPr/>
    </dgm:pt>
    <dgm:pt modelId="{30A9D314-3E50-42D8-B032-95A6C35C014C}" type="pres">
      <dgm:prSet presAssocID="{02F31C05-9D20-4AA0-A462-E361F00E0F79}" presName="vert1" presStyleCnt="0"/>
      <dgm:spPr/>
    </dgm:pt>
    <dgm:pt modelId="{3E4A7A76-D20D-4885-A8E4-5154DEFCC5C7}" type="pres">
      <dgm:prSet presAssocID="{1F5CB3E0-A21A-481E-800B-6D93C74BB71A}" presName="vertSpace2a" presStyleCnt="0"/>
      <dgm:spPr/>
    </dgm:pt>
    <dgm:pt modelId="{CFB8757C-E930-43A6-B725-04A48B6BB0A1}" type="pres">
      <dgm:prSet presAssocID="{1F5CB3E0-A21A-481E-800B-6D93C74BB71A}" presName="horz2" presStyleCnt="0"/>
      <dgm:spPr/>
    </dgm:pt>
    <dgm:pt modelId="{3DACAD1C-CAA1-4970-9F54-E030B9B290EB}" type="pres">
      <dgm:prSet presAssocID="{1F5CB3E0-A21A-481E-800B-6D93C74BB71A}" presName="horzSpace2" presStyleCnt="0"/>
      <dgm:spPr/>
    </dgm:pt>
    <dgm:pt modelId="{4FD73768-C2C1-40FA-BA89-8E3666DAB8B9}" type="pres">
      <dgm:prSet presAssocID="{1F5CB3E0-A21A-481E-800B-6D93C74BB71A}" presName="tx2" presStyleLbl="revTx" presStyleIdx="1" presStyleCnt="6"/>
      <dgm:spPr/>
    </dgm:pt>
    <dgm:pt modelId="{7EBCF079-8686-4E5E-9340-E6586D819AF1}" type="pres">
      <dgm:prSet presAssocID="{1F5CB3E0-A21A-481E-800B-6D93C74BB71A}" presName="vert2" presStyleCnt="0"/>
      <dgm:spPr/>
    </dgm:pt>
    <dgm:pt modelId="{EA136DF4-79DD-4E20-98F5-D894106E039E}" type="pres">
      <dgm:prSet presAssocID="{1F5CB3E0-A21A-481E-800B-6D93C74BB71A}" presName="thinLine2b" presStyleLbl="callout" presStyleIdx="0" presStyleCnt="5"/>
      <dgm:spPr>
        <a:xfrm>
          <a:off x="1976252" y="1147467"/>
          <a:ext cx="7905008" cy="0"/>
        </a:xfrm>
        <a:prstGeom prst="line">
          <a:avLst/>
        </a:prstGeom>
        <a:solidFill>
          <a:srgbClr val="4F81BD">
            <a:hueOff val="0"/>
            <a:satOff val="0"/>
            <a:lumOff val="0"/>
            <a:alphaOff val="0"/>
          </a:srgbClr>
        </a:solidFill>
        <a:ln w="25400" cap="flat" cmpd="sng" algn="ctr">
          <a:solidFill>
            <a:srgbClr val="4F81BD">
              <a:tint val="50000"/>
              <a:hueOff val="0"/>
              <a:satOff val="0"/>
              <a:lumOff val="0"/>
              <a:alphaOff val="0"/>
            </a:srgbClr>
          </a:solidFill>
          <a:prstDash val="solid"/>
        </a:ln>
        <a:effectLst/>
      </dgm:spPr>
    </dgm:pt>
    <dgm:pt modelId="{701D557D-9DA9-4FED-874D-CE1DADF7655D}" type="pres">
      <dgm:prSet presAssocID="{1F5CB3E0-A21A-481E-800B-6D93C74BB71A}" presName="vertSpace2b" presStyleCnt="0"/>
      <dgm:spPr/>
    </dgm:pt>
    <dgm:pt modelId="{F04BBB36-D21B-498B-B47D-BA25F52E5637}" type="pres">
      <dgm:prSet presAssocID="{215A7F9B-FEF7-4914-A95A-5378AAB6CEA2}" presName="horz2" presStyleCnt="0"/>
      <dgm:spPr/>
    </dgm:pt>
    <dgm:pt modelId="{4157CB95-7AB6-43DC-ADBC-E20F190CC9DB}" type="pres">
      <dgm:prSet presAssocID="{215A7F9B-FEF7-4914-A95A-5378AAB6CEA2}" presName="horzSpace2" presStyleCnt="0"/>
      <dgm:spPr/>
    </dgm:pt>
    <dgm:pt modelId="{42A5FD65-EC51-4F3F-9DCC-49F375363892}" type="pres">
      <dgm:prSet presAssocID="{215A7F9B-FEF7-4914-A95A-5378AAB6CEA2}" presName="tx2" presStyleLbl="revTx" presStyleIdx="2" presStyleCnt="6"/>
      <dgm:spPr/>
    </dgm:pt>
    <dgm:pt modelId="{47642E02-23F5-4922-9A8F-3A1D31D2E498}" type="pres">
      <dgm:prSet presAssocID="{215A7F9B-FEF7-4914-A95A-5378AAB6CEA2}" presName="vert2" presStyleCnt="0"/>
      <dgm:spPr/>
    </dgm:pt>
    <dgm:pt modelId="{7121CFBE-1B63-4922-8DD9-8FE1ECEC3CBF}" type="pres">
      <dgm:prSet presAssocID="{215A7F9B-FEF7-4914-A95A-5378AAB6CEA2}" presName="thinLine2b" presStyleLbl="callout" presStyleIdx="1" presStyleCnt="5"/>
      <dgm:spPr>
        <a:xfrm>
          <a:off x="1976252" y="2294935"/>
          <a:ext cx="7905008" cy="0"/>
        </a:xfrm>
        <a:prstGeom prst="line">
          <a:avLst/>
        </a:prstGeom>
        <a:solidFill>
          <a:srgbClr val="4F81BD">
            <a:hueOff val="0"/>
            <a:satOff val="0"/>
            <a:lumOff val="0"/>
            <a:alphaOff val="0"/>
          </a:srgbClr>
        </a:solidFill>
        <a:ln w="25400" cap="flat" cmpd="sng" algn="ctr">
          <a:solidFill>
            <a:srgbClr val="4F81BD">
              <a:tint val="50000"/>
              <a:hueOff val="0"/>
              <a:satOff val="0"/>
              <a:lumOff val="0"/>
              <a:alphaOff val="0"/>
            </a:srgbClr>
          </a:solidFill>
          <a:prstDash val="solid"/>
        </a:ln>
        <a:effectLst/>
      </dgm:spPr>
    </dgm:pt>
    <dgm:pt modelId="{963563CF-F2C1-468E-A76A-33965FEDF34F}" type="pres">
      <dgm:prSet presAssocID="{215A7F9B-FEF7-4914-A95A-5378AAB6CEA2}" presName="vertSpace2b" presStyleCnt="0"/>
      <dgm:spPr/>
    </dgm:pt>
    <dgm:pt modelId="{30BA814D-CC1A-4D45-9298-583B3D1C8955}" type="pres">
      <dgm:prSet presAssocID="{2E80B447-20A4-4221-BC43-ED0CA3F970D9}" presName="horz2" presStyleCnt="0"/>
      <dgm:spPr/>
    </dgm:pt>
    <dgm:pt modelId="{72A8D87A-6A1B-4CD1-B3B1-8C7AD3B690E8}" type="pres">
      <dgm:prSet presAssocID="{2E80B447-20A4-4221-BC43-ED0CA3F970D9}" presName="horzSpace2" presStyleCnt="0"/>
      <dgm:spPr/>
    </dgm:pt>
    <dgm:pt modelId="{63AAB1EE-B092-4069-A22E-E0C3F130243B}" type="pres">
      <dgm:prSet presAssocID="{2E80B447-20A4-4221-BC43-ED0CA3F970D9}" presName="tx2" presStyleLbl="revTx" presStyleIdx="3" presStyleCnt="6"/>
      <dgm:spPr/>
    </dgm:pt>
    <dgm:pt modelId="{0F1C7102-35E5-4D2B-B0D7-9FE1A9C1D743}" type="pres">
      <dgm:prSet presAssocID="{2E80B447-20A4-4221-BC43-ED0CA3F970D9}" presName="vert2" presStyleCnt="0"/>
      <dgm:spPr/>
    </dgm:pt>
    <dgm:pt modelId="{326EE000-F262-4F61-9809-A41646753DD8}" type="pres">
      <dgm:prSet presAssocID="{2E80B447-20A4-4221-BC43-ED0CA3F970D9}" presName="thinLine2b" presStyleLbl="callout" presStyleIdx="2" presStyleCnt="5"/>
      <dgm:spPr>
        <a:xfrm>
          <a:off x="1976252" y="3442402"/>
          <a:ext cx="7905008" cy="0"/>
        </a:xfrm>
        <a:prstGeom prst="line">
          <a:avLst/>
        </a:prstGeom>
        <a:solidFill>
          <a:srgbClr val="4F81BD">
            <a:hueOff val="0"/>
            <a:satOff val="0"/>
            <a:lumOff val="0"/>
            <a:alphaOff val="0"/>
          </a:srgbClr>
        </a:solidFill>
        <a:ln w="25400" cap="flat" cmpd="sng" algn="ctr">
          <a:solidFill>
            <a:srgbClr val="4F81BD">
              <a:tint val="50000"/>
              <a:hueOff val="0"/>
              <a:satOff val="0"/>
              <a:lumOff val="0"/>
              <a:alphaOff val="0"/>
            </a:srgbClr>
          </a:solidFill>
          <a:prstDash val="solid"/>
        </a:ln>
        <a:effectLst/>
      </dgm:spPr>
    </dgm:pt>
    <dgm:pt modelId="{3BDD7808-1707-40B8-A91D-C6A267523C4F}" type="pres">
      <dgm:prSet presAssocID="{2E80B447-20A4-4221-BC43-ED0CA3F970D9}" presName="vertSpace2b" presStyleCnt="0"/>
      <dgm:spPr/>
    </dgm:pt>
    <dgm:pt modelId="{6B486E97-F4F6-4558-89C5-8E248554450A}" type="pres">
      <dgm:prSet presAssocID="{B9BF1588-E463-4ED8-BC41-F1A9FCEB8401}" presName="horz2" presStyleCnt="0"/>
      <dgm:spPr/>
    </dgm:pt>
    <dgm:pt modelId="{20A9617F-5E29-4F03-98E8-FF4B5CA201F8}" type="pres">
      <dgm:prSet presAssocID="{B9BF1588-E463-4ED8-BC41-F1A9FCEB8401}" presName="horzSpace2" presStyleCnt="0"/>
      <dgm:spPr/>
    </dgm:pt>
    <dgm:pt modelId="{DE15D898-B75E-4D9C-ADF2-A3674FCF0F6B}" type="pres">
      <dgm:prSet presAssocID="{B9BF1588-E463-4ED8-BC41-F1A9FCEB8401}" presName="tx2" presStyleLbl="revTx" presStyleIdx="4" presStyleCnt="6" custScaleY="190526"/>
      <dgm:spPr/>
    </dgm:pt>
    <dgm:pt modelId="{ACEFE5E1-54FE-435A-A09E-3585E03CF879}" type="pres">
      <dgm:prSet presAssocID="{B9BF1588-E463-4ED8-BC41-F1A9FCEB8401}" presName="vert2" presStyleCnt="0"/>
      <dgm:spPr/>
    </dgm:pt>
    <dgm:pt modelId="{CFF0B07F-E1E6-404D-AC57-18EE329B88C4}" type="pres">
      <dgm:prSet presAssocID="{B9BF1588-E463-4ED8-BC41-F1A9FCEB8401}" presName="thinLine2b" presStyleLbl="callout" presStyleIdx="3" presStyleCnt="5"/>
      <dgm:spPr>
        <a:xfrm>
          <a:off x="1976252" y="4589870"/>
          <a:ext cx="7905008" cy="0"/>
        </a:xfrm>
        <a:prstGeom prst="line">
          <a:avLst/>
        </a:prstGeom>
        <a:solidFill>
          <a:srgbClr val="4F81BD">
            <a:hueOff val="0"/>
            <a:satOff val="0"/>
            <a:lumOff val="0"/>
            <a:alphaOff val="0"/>
          </a:srgbClr>
        </a:solidFill>
        <a:ln w="25400" cap="flat" cmpd="sng" algn="ctr">
          <a:solidFill>
            <a:srgbClr val="4F81BD">
              <a:tint val="50000"/>
              <a:hueOff val="0"/>
              <a:satOff val="0"/>
              <a:lumOff val="0"/>
              <a:alphaOff val="0"/>
            </a:srgbClr>
          </a:solidFill>
          <a:prstDash val="solid"/>
        </a:ln>
        <a:effectLst/>
      </dgm:spPr>
    </dgm:pt>
    <dgm:pt modelId="{3CC70ABB-A0F5-4DEB-9C2E-EBEDB5F595E2}" type="pres">
      <dgm:prSet presAssocID="{B9BF1588-E463-4ED8-BC41-F1A9FCEB8401}" presName="vertSpace2b" presStyleCnt="0"/>
      <dgm:spPr/>
    </dgm:pt>
    <dgm:pt modelId="{71F5DDA8-1458-4A31-A214-AD612D77C84C}" type="pres">
      <dgm:prSet presAssocID="{80E8DED3-8C55-4ED7-A5D8-DF33956A6023}" presName="horz2" presStyleCnt="0"/>
      <dgm:spPr/>
    </dgm:pt>
    <dgm:pt modelId="{7DFE2532-70DC-489E-A290-3E921F121D92}" type="pres">
      <dgm:prSet presAssocID="{80E8DED3-8C55-4ED7-A5D8-DF33956A6023}" presName="horzSpace2" presStyleCnt="0"/>
      <dgm:spPr/>
    </dgm:pt>
    <dgm:pt modelId="{9E01AFA3-5497-4D5C-9E2E-295F2CD0A695}" type="pres">
      <dgm:prSet presAssocID="{80E8DED3-8C55-4ED7-A5D8-DF33956A6023}" presName="tx2" presStyleLbl="revTx" presStyleIdx="5" presStyleCnt="6"/>
      <dgm:spPr/>
    </dgm:pt>
    <dgm:pt modelId="{8E770F3C-0469-42FF-816A-CF22150A025C}" type="pres">
      <dgm:prSet presAssocID="{80E8DED3-8C55-4ED7-A5D8-DF33956A6023}" presName="vert2" presStyleCnt="0"/>
      <dgm:spPr/>
    </dgm:pt>
    <dgm:pt modelId="{559A1F63-0D61-4424-B829-15C50A4DD2DE}" type="pres">
      <dgm:prSet presAssocID="{80E8DED3-8C55-4ED7-A5D8-DF33956A6023}" presName="thinLine2b" presStyleLbl="callout" presStyleIdx="4" presStyleCnt="5"/>
      <dgm:spPr/>
    </dgm:pt>
    <dgm:pt modelId="{F5E4D7E3-317E-49AF-8F1C-3BF82152C61B}" type="pres">
      <dgm:prSet presAssocID="{80E8DED3-8C55-4ED7-A5D8-DF33956A6023}" presName="vertSpace2b" presStyleCnt="0"/>
      <dgm:spPr/>
    </dgm:pt>
  </dgm:ptLst>
  <dgm:cxnLst>
    <dgm:cxn modelId="{BE124004-728C-4DDF-92ED-1B9C5A1A06C5}" srcId="{02F31C05-9D20-4AA0-A462-E361F00E0F79}" destId="{1F5CB3E0-A21A-481E-800B-6D93C74BB71A}" srcOrd="0" destOrd="0" parTransId="{150699B7-4A61-45AF-B60A-B7E8CAF6934F}" sibTransId="{CE94C23D-9826-4218-9DF0-151B305C7DC5}"/>
    <dgm:cxn modelId="{A04F7E0E-FC68-4D5A-BECD-39D1FF63EADC}" type="presOf" srcId="{80E8DED3-8C55-4ED7-A5D8-DF33956A6023}" destId="{9E01AFA3-5497-4D5C-9E2E-295F2CD0A695}" srcOrd="0" destOrd="0" presId="urn:microsoft.com/office/officeart/2008/layout/LinedList"/>
    <dgm:cxn modelId="{6F2A8015-A63C-4964-A836-A57553AFD2ED}" type="presOf" srcId="{215A7F9B-FEF7-4914-A95A-5378AAB6CEA2}" destId="{42A5FD65-EC51-4F3F-9DCC-49F375363892}" srcOrd="0" destOrd="0" presId="urn:microsoft.com/office/officeart/2008/layout/LinedList"/>
    <dgm:cxn modelId="{4C9B872F-A602-470D-A6F7-78FB5D2A995C}" srcId="{67DC2B99-E473-429E-A8E3-EB144AB6B227}" destId="{02F31C05-9D20-4AA0-A462-E361F00E0F79}" srcOrd="0" destOrd="0" parTransId="{C89F270A-66F6-4720-AB46-1AFE8594904C}" sibTransId="{1B69055F-9389-4118-A442-C3427B1A5B79}"/>
    <dgm:cxn modelId="{CDB69264-6B76-4367-8CDD-13D3FA7BF1E9}" type="presOf" srcId="{67DC2B99-E473-429E-A8E3-EB144AB6B227}" destId="{3FEB0EB4-41D7-439F-A634-2EF88BF6A072}" srcOrd="0" destOrd="0" presId="urn:microsoft.com/office/officeart/2008/layout/LinedList"/>
    <dgm:cxn modelId="{B4B5E84B-BB63-451B-9077-7D97349AE565}" type="presOf" srcId="{2E80B447-20A4-4221-BC43-ED0CA3F970D9}" destId="{63AAB1EE-B092-4069-A22E-E0C3F130243B}" srcOrd="0" destOrd="0" presId="urn:microsoft.com/office/officeart/2008/layout/LinedList"/>
    <dgm:cxn modelId="{DB62B053-EE1A-4FE1-B80A-D827E3E33DD4}" type="presOf" srcId="{02F31C05-9D20-4AA0-A462-E361F00E0F79}" destId="{23180D57-C670-4850-9289-8BE56A9C62AB}" srcOrd="0" destOrd="0" presId="urn:microsoft.com/office/officeart/2008/layout/LinedList"/>
    <dgm:cxn modelId="{6CC8297D-3139-41BD-800F-E8CA10CADA79}" srcId="{02F31C05-9D20-4AA0-A462-E361F00E0F79}" destId="{215A7F9B-FEF7-4914-A95A-5378AAB6CEA2}" srcOrd="1" destOrd="0" parTransId="{DA05FF83-3C04-4B5A-B30A-957504EE154B}" sibTransId="{84F2F43A-5E33-4B9A-93CD-F73F7643C3D9}"/>
    <dgm:cxn modelId="{8F7B9DA4-3261-4AB9-8E57-8B6D503ADC5A}" type="presOf" srcId="{1F5CB3E0-A21A-481E-800B-6D93C74BB71A}" destId="{4FD73768-C2C1-40FA-BA89-8E3666DAB8B9}" srcOrd="0" destOrd="0" presId="urn:microsoft.com/office/officeart/2008/layout/LinedList"/>
    <dgm:cxn modelId="{EDC7A5B0-9E73-4A3E-B13A-EA6882B0443D}" srcId="{02F31C05-9D20-4AA0-A462-E361F00E0F79}" destId="{2E80B447-20A4-4221-BC43-ED0CA3F970D9}" srcOrd="2" destOrd="0" parTransId="{A9DC80B8-34DA-452F-AAF0-AC86A4859826}" sibTransId="{EADFB63B-3DEA-4E99-A0EA-4A7C23AE5C78}"/>
    <dgm:cxn modelId="{32B562E0-9798-4A40-B97D-6BAB50B6B243}" type="presOf" srcId="{B9BF1588-E463-4ED8-BC41-F1A9FCEB8401}" destId="{DE15D898-B75E-4D9C-ADF2-A3674FCF0F6B}" srcOrd="0" destOrd="0" presId="urn:microsoft.com/office/officeart/2008/layout/LinedList"/>
    <dgm:cxn modelId="{71EFF5E7-E4EA-499D-A171-9A28B4170AA3}" srcId="{02F31C05-9D20-4AA0-A462-E361F00E0F79}" destId="{80E8DED3-8C55-4ED7-A5D8-DF33956A6023}" srcOrd="4" destOrd="0" parTransId="{D3251CDC-FCB0-43AE-A0CB-40525D7F4C92}" sibTransId="{BB49A8F4-EB0B-42E6-A19B-58B4C4882632}"/>
    <dgm:cxn modelId="{AC407BEE-4110-4A78-9F6F-4A4976CDC857}" srcId="{02F31C05-9D20-4AA0-A462-E361F00E0F79}" destId="{B9BF1588-E463-4ED8-BC41-F1A9FCEB8401}" srcOrd="3" destOrd="0" parTransId="{793050E6-A3E9-4774-B1B8-7AC3BEE9CCDE}" sibTransId="{E2185E1A-9DD7-466E-9E1D-822C32C8868A}"/>
    <dgm:cxn modelId="{33F06AB3-6841-4D79-991D-3467CC48424E}" type="presParOf" srcId="{3FEB0EB4-41D7-439F-A634-2EF88BF6A072}" destId="{AC0EB1C2-604C-4191-BEED-7510D7199033}" srcOrd="0" destOrd="0" presId="urn:microsoft.com/office/officeart/2008/layout/LinedList"/>
    <dgm:cxn modelId="{4326F841-561E-465B-B2DB-2626EFBC78A4}" type="presParOf" srcId="{3FEB0EB4-41D7-439F-A634-2EF88BF6A072}" destId="{D0A18922-BBCD-43C7-9702-9A915061CED6}" srcOrd="1" destOrd="0" presId="urn:microsoft.com/office/officeart/2008/layout/LinedList"/>
    <dgm:cxn modelId="{2B4FF4AE-B1CD-4AE6-ACBC-42801D5F1006}" type="presParOf" srcId="{D0A18922-BBCD-43C7-9702-9A915061CED6}" destId="{23180D57-C670-4850-9289-8BE56A9C62AB}" srcOrd="0" destOrd="0" presId="urn:microsoft.com/office/officeart/2008/layout/LinedList"/>
    <dgm:cxn modelId="{AC098323-4216-460C-8C3B-40DCBCC32BC8}" type="presParOf" srcId="{D0A18922-BBCD-43C7-9702-9A915061CED6}" destId="{30A9D314-3E50-42D8-B032-95A6C35C014C}" srcOrd="1" destOrd="0" presId="urn:microsoft.com/office/officeart/2008/layout/LinedList"/>
    <dgm:cxn modelId="{12217593-6140-4B0B-9661-175AE14AAE37}" type="presParOf" srcId="{30A9D314-3E50-42D8-B032-95A6C35C014C}" destId="{3E4A7A76-D20D-4885-A8E4-5154DEFCC5C7}" srcOrd="0" destOrd="0" presId="urn:microsoft.com/office/officeart/2008/layout/LinedList"/>
    <dgm:cxn modelId="{1F6A2FD0-32C0-4012-8459-388A3FF35988}" type="presParOf" srcId="{30A9D314-3E50-42D8-B032-95A6C35C014C}" destId="{CFB8757C-E930-43A6-B725-04A48B6BB0A1}" srcOrd="1" destOrd="0" presId="urn:microsoft.com/office/officeart/2008/layout/LinedList"/>
    <dgm:cxn modelId="{6F2C2153-F9B1-423F-82FF-36182F6B84B8}" type="presParOf" srcId="{CFB8757C-E930-43A6-B725-04A48B6BB0A1}" destId="{3DACAD1C-CAA1-4970-9F54-E030B9B290EB}" srcOrd="0" destOrd="0" presId="urn:microsoft.com/office/officeart/2008/layout/LinedList"/>
    <dgm:cxn modelId="{653E66D3-0945-47E0-9B41-0B7C1AA69109}" type="presParOf" srcId="{CFB8757C-E930-43A6-B725-04A48B6BB0A1}" destId="{4FD73768-C2C1-40FA-BA89-8E3666DAB8B9}" srcOrd="1" destOrd="0" presId="urn:microsoft.com/office/officeart/2008/layout/LinedList"/>
    <dgm:cxn modelId="{148E0FA2-79C7-4D0B-AE35-7A63EC39BFE8}" type="presParOf" srcId="{CFB8757C-E930-43A6-B725-04A48B6BB0A1}" destId="{7EBCF079-8686-4E5E-9340-E6586D819AF1}" srcOrd="2" destOrd="0" presId="urn:microsoft.com/office/officeart/2008/layout/LinedList"/>
    <dgm:cxn modelId="{D5C4F726-19DB-41F7-926E-71570686A7E3}" type="presParOf" srcId="{30A9D314-3E50-42D8-B032-95A6C35C014C}" destId="{EA136DF4-79DD-4E20-98F5-D894106E039E}" srcOrd="2" destOrd="0" presId="urn:microsoft.com/office/officeart/2008/layout/LinedList"/>
    <dgm:cxn modelId="{9398DF8D-5C45-411A-9913-41ABDC4B86C7}" type="presParOf" srcId="{30A9D314-3E50-42D8-B032-95A6C35C014C}" destId="{701D557D-9DA9-4FED-874D-CE1DADF7655D}" srcOrd="3" destOrd="0" presId="urn:microsoft.com/office/officeart/2008/layout/LinedList"/>
    <dgm:cxn modelId="{7EDCBE3B-EB2F-419D-B37A-AC6939923159}" type="presParOf" srcId="{30A9D314-3E50-42D8-B032-95A6C35C014C}" destId="{F04BBB36-D21B-498B-B47D-BA25F52E5637}" srcOrd="4" destOrd="0" presId="urn:microsoft.com/office/officeart/2008/layout/LinedList"/>
    <dgm:cxn modelId="{58ABEAAF-C62F-4B94-AA5B-B214195B9471}" type="presParOf" srcId="{F04BBB36-D21B-498B-B47D-BA25F52E5637}" destId="{4157CB95-7AB6-43DC-ADBC-E20F190CC9DB}" srcOrd="0" destOrd="0" presId="urn:microsoft.com/office/officeart/2008/layout/LinedList"/>
    <dgm:cxn modelId="{2168AEFF-1DA1-4A23-8E71-43AC9F66E33B}" type="presParOf" srcId="{F04BBB36-D21B-498B-B47D-BA25F52E5637}" destId="{42A5FD65-EC51-4F3F-9DCC-49F375363892}" srcOrd="1" destOrd="0" presId="urn:microsoft.com/office/officeart/2008/layout/LinedList"/>
    <dgm:cxn modelId="{4B83F3E9-50A2-4470-9523-2E42AA921742}" type="presParOf" srcId="{F04BBB36-D21B-498B-B47D-BA25F52E5637}" destId="{47642E02-23F5-4922-9A8F-3A1D31D2E498}" srcOrd="2" destOrd="0" presId="urn:microsoft.com/office/officeart/2008/layout/LinedList"/>
    <dgm:cxn modelId="{8BDEE04D-D034-46E6-A4C0-8667F0559846}" type="presParOf" srcId="{30A9D314-3E50-42D8-B032-95A6C35C014C}" destId="{7121CFBE-1B63-4922-8DD9-8FE1ECEC3CBF}" srcOrd="5" destOrd="0" presId="urn:microsoft.com/office/officeart/2008/layout/LinedList"/>
    <dgm:cxn modelId="{ABDA0C65-5342-4D48-B1E4-2E01086963EE}" type="presParOf" srcId="{30A9D314-3E50-42D8-B032-95A6C35C014C}" destId="{963563CF-F2C1-468E-A76A-33965FEDF34F}" srcOrd="6" destOrd="0" presId="urn:microsoft.com/office/officeart/2008/layout/LinedList"/>
    <dgm:cxn modelId="{017E0AD8-2CC7-4ADD-A32D-0CEB181C3C03}" type="presParOf" srcId="{30A9D314-3E50-42D8-B032-95A6C35C014C}" destId="{30BA814D-CC1A-4D45-9298-583B3D1C8955}" srcOrd="7" destOrd="0" presId="urn:microsoft.com/office/officeart/2008/layout/LinedList"/>
    <dgm:cxn modelId="{A8A69B57-0270-4A7E-A3B5-3433970F4486}" type="presParOf" srcId="{30BA814D-CC1A-4D45-9298-583B3D1C8955}" destId="{72A8D87A-6A1B-4CD1-B3B1-8C7AD3B690E8}" srcOrd="0" destOrd="0" presId="urn:microsoft.com/office/officeart/2008/layout/LinedList"/>
    <dgm:cxn modelId="{D9F0A1D1-F618-46F3-8B84-4963B58F54B6}" type="presParOf" srcId="{30BA814D-CC1A-4D45-9298-583B3D1C8955}" destId="{63AAB1EE-B092-4069-A22E-E0C3F130243B}" srcOrd="1" destOrd="0" presId="urn:microsoft.com/office/officeart/2008/layout/LinedList"/>
    <dgm:cxn modelId="{2BFCE251-AECE-453A-8D3F-FD7EFF9E756B}" type="presParOf" srcId="{30BA814D-CC1A-4D45-9298-583B3D1C8955}" destId="{0F1C7102-35E5-4D2B-B0D7-9FE1A9C1D743}" srcOrd="2" destOrd="0" presId="urn:microsoft.com/office/officeart/2008/layout/LinedList"/>
    <dgm:cxn modelId="{883CFEE3-3DEA-47D9-9E45-26E241387C88}" type="presParOf" srcId="{30A9D314-3E50-42D8-B032-95A6C35C014C}" destId="{326EE000-F262-4F61-9809-A41646753DD8}" srcOrd="8" destOrd="0" presId="urn:microsoft.com/office/officeart/2008/layout/LinedList"/>
    <dgm:cxn modelId="{A1D5384B-A6B9-4CEA-912B-3F2DAA62B2C1}" type="presParOf" srcId="{30A9D314-3E50-42D8-B032-95A6C35C014C}" destId="{3BDD7808-1707-40B8-A91D-C6A267523C4F}" srcOrd="9" destOrd="0" presId="urn:microsoft.com/office/officeart/2008/layout/LinedList"/>
    <dgm:cxn modelId="{951B58C4-D43D-4E61-8B01-9B2AA4374F51}" type="presParOf" srcId="{30A9D314-3E50-42D8-B032-95A6C35C014C}" destId="{6B486E97-F4F6-4558-89C5-8E248554450A}" srcOrd="10" destOrd="0" presId="urn:microsoft.com/office/officeart/2008/layout/LinedList"/>
    <dgm:cxn modelId="{CEF3E8B5-11DB-46A6-A192-2EEFA546AAB0}" type="presParOf" srcId="{6B486E97-F4F6-4558-89C5-8E248554450A}" destId="{20A9617F-5E29-4F03-98E8-FF4B5CA201F8}" srcOrd="0" destOrd="0" presId="urn:microsoft.com/office/officeart/2008/layout/LinedList"/>
    <dgm:cxn modelId="{A980475A-00B2-46AD-8B72-71310DC0877B}" type="presParOf" srcId="{6B486E97-F4F6-4558-89C5-8E248554450A}" destId="{DE15D898-B75E-4D9C-ADF2-A3674FCF0F6B}" srcOrd="1" destOrd="0" presId="urn:microsoft.com/office/officeart/2008/layout/LinedList"/>
    <dgm:cxn modelId="{9E054B19-E4EC-4787-9E5B-311053A3884D}" type="presParOf" srcId="{6B486E97-F4F6-4558-89C5-8E248554450A}" destId="{ACEFE5E1-54FE-435A-A09E-3585E03CF879}" srcOrd="2" destOrd="0" presId="urn:microsoft.com/office/officeart/2008/layout/LinedList"/>
    <dgm:cxn modelId="{65AF35F6-438C-4D16-B099-A253C5CF8B46}" type="presParOf" srcId="{30A9D314-3E50-42D8-B032-95A6C35C014C}" destId="{CFF0B07F-E1E6-404D-AC57-18EE329B88C4}" srcOrd="11" destOrd="0" presId="urn:microsoft.com/office/officeart/2008/layout/LinedList"/>
    <dgm:cxn modelId="{DC99BDA6-2FB0-4623-958E-F2414AB06921}" type="presParOf" srcId="{30A9D314-3E50-42D8-B032-95A6C35C014C}" destId="{3CC70ABB-A0F5-4DEB-9C2E-EBEDB5F595E2}" srcOrd="12" destOrd="0" presId="urn:microsoft.com/office/officeart/2008/layout/LinedList"/>
    <dgm:cxn modelId="{EC3637EA-F563-41BB-93BE-027B614B8643}" type="presParOf" srcId="{30A9D314-3E50-42D8-B032-95A6C35C014C}" destId="{71F5DDA8-1458-4A31-A214-AD612D77C84C}" srcOrd="13" destOrd="0" presId="urn:microsoft.com/office/officeart/2008/layout/LinedList"/>
    <dgm:cxn modelId="{34635F6B-7902-4CCB-A85E-A8ECF89C8B60}" type="presParOf" srcId="{71F5DDA8-1458-4A31-A214-AD612D77C84C}" destId="{7DFE2532-70DC-489E-A290-3E921F121D92}" srcOrd="0" destOrd="0" presId="urn:microsoft.com/office/officeart/2008/layout/LinedList"/>
    <dgm:cxn modelId="{AAD5A1A1-0571-49BF-BDCD-43D9695FFA26}" type="presParOf" srcId="{71F5DDA8-1458-4A31-A214-AD612D77C84C}" destId="{9E01AFA3-5497-4D5C-9E2E-295F2CD0A695}" srcOrd="1" destOrd="0" presId="urn:microsoft.com/office/officeart/2008/layout/LinedList"/>
    <dgm:cxn modelId="{2096AA7E-C617-4A21-B8BF-E13F430DA62E}" type="presParOf" srcId="{71F5DDA8-1458-4A31-A214-AD612D77C84C}" destId="{8E770F3C-0469-42FF-816A-CF22150A025C}" srcOrd="2" destOrd="0" presId="urn:microsoft.com/office/officeart/2008/layout/LinedList"/>
    <dgm:cxn modelId="{43C6B61D-F21D-4848-86A0-6112CA4FA380}" type="presParOf" srcId="{30A9D314-3E50-42D8-B032-95A6C35C014C}" destId="{559A1F63-0D61-4424-B829-15C50A4DD2DE}" srcOrd="14" destOrd="0" presId="urn:microsoft.com/office/officeart/2008/layout/LinedList"/>
    <dgm:cxn modelId="{60DF61CB-F705-4BC8-8772-5208E4EC6FB0}" type="presParOf" srcId="{30A9D314-3E50-42D8-B032-95A6C35C014C}" destId="{F5E4D7E3-317E-49AF-8F1C-3BF82152C61B}" srcOrd="15" destOrd="0" presId="urn:microsoft.com/office/officeart/2008/layout/LinedLis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724419-2D6C-4088-BFD8-BAD3798390AC}" type="doc">
      <dgm:prSet loTypeId="urn:microsoft.com/office/officeart/2016/7/layout/HexagonTimeline" loCatId="process" qsTypeId="urn:microsoft.com/office/officeart/2005/8/quickstyle/simple5" qsCatId="simple" csTypeId="urn:microsoft.com/office/officeart/2005/8/colors/accent2_2" csCatId="accent2" phldr="1"/>
      <dgm:spPr/>
      <dgm:t>
        <a:bodyPr/>
        <a:lstStyle/>
        <a:p>
          <a:endParaRPr lang="en-US"/>
        </a:p>
      </dgm:t>
    </dgm:pt>
    <dgm:pt modelId="{DD0FFCEE-34E5-494B-9084-8F3A40F09164}">
      <dgm:prSet custT="1"/>
      <dgm:spPr/>
      <dgm:t>
        <a:bodyPr/>
        <a:lstStyle/>
        <a:p>
          <a:r>
            <a:rPr lang="en-US" sz="1600" b="1">
              <a:solidFill>
                <a:schemeClr val="tx1"/>
              </a:solidFill>
              <a:latin typeface="Tahoma" panose="020B0604030504040204" pitchFamily="34" charset="0"/>
              <a:ea typeface="Tahoma" panose="020B0604030504040204" pitchFamily="34" charset="0"/>
              <a:cs typeface="Tahoma" panose="020B0604030504040204" pitchFamily="34" charset="0"/>
            </a:rPr>
            <a:t>2016–2020</a:t>
          </a:r>
        </a:p>
      </dgm:t>
    </dgm:pt>
    <dgm:pt modelId="{4D9BBFDA-6872-4AA7-9583-6154A5C44313}" type="parTrans" cxnId="{C7C01DC3-1A28-4E59-9F1D-F13D1BCE659B}">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0D9E2406-A1A4-4324-8131-AACB9AE915EA}" type="sibTrans" cxnId="{C7C01DC3-1A28-4E59-9F1D-F13D1BCE659B}">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24455370-CA97-4A5A-9A57-B640A0BE5D38}">
      <dgm:prSet custT="1"/>
      <dgm:spPr/>
      <dgm:t>
        <a:bodyPr/>
        <a:lstStyle/>
        <a:p>
          <a:r>
            <a:rPr lang="en-US" sz="1600" b="1" dirty="0">
              <a:solidFill>
                <a:srgbClr val="FF0000"/>
              </a:solidFill>
              <a:latin typeface="Tahoma" panose="020B0604030504040204" pitchFamily="34" charset="0"/>
              <a:ea typeface="Tahoma" panose="020B0604030504040204" pitchFamily="34" charset="0"/>
              <a:cs typeface="Tahoma" panose="020B0604030504040204" pitchFamily="34" charset="0"/>
            </a:rPr>
            <a:t>National Financial Inclusion Strategy I</a:t>
          </a:r>
        </a:p>
      </dgm:t>
    </dgm:pt>
    <dgm:pt modelId="{C12E8406-C4C6-4992-A427-1213DB4BB9D4}" type="parTrans" cxnId="{ED6F35B1-3485-43D6-898D-BC27166D54A9}">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5287BDC7-AC38-4CCC-8710-561517908463}" type="sibTrans" cxnId="{ED6F35B1-3485-43D6-898D-BC27166D54A9}">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23B366C0-5AB7-4392-AA07-A955ED9E85FC}">
      <dgm:prSet custT="1"/>
      <dgm:spPr>
        <a:solidFill>
          <a:srgbClr val="D5AAF0"/>
        </a:solidFill>
      </dgm:spPr>
      <dgm:t>
        <a:bodyPr/>
        <a:lstStyle/>
        <a:p>
          <a:r>
            <a:rPr lang="en-US" sz="1200" b="1" dirty="0">
              <a:solidFill>
                <a:schemeClr val="tx1"/>
              </a:solidFill>
              <a:latin typeface="Tahoma" panose="020B0604030504040204" pitchFamily="34" charset="0"/>
              <a:ea typeface="Tahoma" panose="020B0604030504040204" pitchFamily="34" charset="0"/>
              <a:cs typeface="Tahoma" panose="020B0604030504040204" pitchFamily="34" charset="0"/>
            </a:rPr>
            <a:t>2021–2022</a:t>
          </a:r>
        </a:p>
      </dgm:t>
    </dgm:pt>
    <dgm:pt modelId="{B57F3CA5-B742-42DD-AB27-73036B93F5AF}" type="parTrans" cxnId="{EA4687B9-CD53-47EC-9119-7F4646D23B6B}">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F6A3AE74-FFA3-4CB1-8246-1C48B485CEB2}" type="sibTrans" cxnId="{EA4687B9-CD53-47EC-9119-7F4646D23B6B}">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C7899BCA-8F81-4B23-A238-B4CB33B04C41}">
      <dgm:prSet custT="1"/>
      <dgm:spPr/>
      <dgm:t>
        <a:bodyPr/>
        <a:lstStyle/>
        <a:p>
          <a:r>
            <a:rPr lang="en-US" sz="1600" b="1" dirty="0" err="1">
              <a:solidFill>
                <a:srgbClr val="6600FF"/>
              </a:solidFill>
              <a:latin typeface="Tahoma" panose="020B0604030504040204" pitchFamily="34" charset="0"/>
              <a:ea typeface="Tahoma" panose="020B0604030504040204" pitchFamily="34" charset="0"/>
              <a:cs typeface="Tahoma" panose="020B0604030504040204" pitchFamily="34" charset="0"/>
            </a:rPr>
            <a:t>Finscope</a:t>
          </a:r>
          <a:r>
            <a:rPr lang="en-US" sz="1600" b="1" dirty="0">
              <a:solidFill>
                <a:srgbClr val="6600FF"/>
              </a:solidFill>
              <a:latin typeface="Tahoma" panose="020B0604030504040204" pitchFamily="34" charset="0"/>
              <a:ea typeface="Tahoma" panose="020B0604030504040204" pitchFamily="34" charset="0"/>
              <a:cs typeface="Tahoma" panose="020B0604030504040204" pitchFamily="34" charset="0"/>
            </a:rPr>
            <a:t> MSME Survey Results.</a:t>
          </a:r>
        </a:p>
      </dgm:t>
    </dgm:pt>
    <dgm:pt modelId="{40EF744E-D323-4CC5-AE95-6053530DBCEE}" type="parTrans" cxnId="{7C261600-D8C8-4A91-BBC5-C267066E9C19}">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665B9DD4-B9B1-4702-AD3E-1D33FE4611F7}" type="sibTrans" cxnId="{7C261600-D8C8-4A91-BBC5-C267066E9C19}">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CFEC7AC9-5EF8-4566-8884-5C0BD0693DCD}">
      <dgm:prSet custT="1"/>
      <dgm:spPr>
        <a:solidFill>
          <a:srgbClr val="85EFBF"/>
        </a:solidFill>
      </dgm:spPr>
      <dgm:t>
        <a:bodyPr/>
        <a:lstStyle/>
        <a:p>
          <a:r>
            <a:rPr lang="en-US" sz="1400" b="1" dirty="0">
              <a:solidFill>
                <a:schemeClr val="tx1"/>
              </a:solidFill>
              <a:latin typeface="Tahoma" panose="020B0604030504040204" pitchFamily="34" charset="0"/>
              <a:ea typeface="Tahoma" panose="020B0604030504040204" pitchFamily="34" charset="0"/>
              <a:cs typeface="Tahoma" panose="020B0604030504040204" pitchFamily="34" charset="0"/>
            </a:rPr>
            <a:t>2022–2026</a:t>
          </a:r>
        </a:p>
      </dgm:t>
    </dgm:pt>
    <dgm:pt modelId="{F11C386E-67DB-4EC9-A9B0-47E30EBF5534}" type="parTrans" cxnId="{0B5F8ED9-5C0F-43A9-A004-44866F3A33DA}">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31AAC0DF-F56E-4AFB-BC78-03B27D824D3E}" type="sibTrans" cxnId="{0B5F8ED9-5C0F-43A9-A004-44866F3A33DA}">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C80FFDBA-72E7-4AD6-BCB6-9542037E5AEB}">
      <dgm:prSet custT="1"/>
      <dgm:spPr/>
      <dgm:t>
        <a:bodyPr/>
        <a:lstStyle/>
        <a:p>
          <a:pPr marL="0" lvl="0" indent="0" algn="ctr" defTabSz="711200">
            <a:lnSpc>
              <a:spcPct val="90000"/>
            </a:lnSpc>
            <a:spcBef>
              <a:spcPct val="0"/>
            </a:spcBef>
            <a:spcAft>
              <a:spcPct val="35000"/>
            </a:spcAft>
            <a:buNone/>
          </a:pPr>
          <a:r>
            <a:rPr lang="en-US" sz="1600" b="1" kern="1200" dirty="0">
              <a:solidFill>
                <a:srgbClr val="00B050"/>
              </a:solidFill>
              <a:latin typeface="Tahoma" panose="020B0604030504040204" pitchFamily="34" charset="0"/>
              <a:ea typeface="Tahoma" panose="020B0604030504040204" pitchFamily="34" charset="0"/>
              <a:cs typeface="Tahoma" panose="020B0604030504040204" pitchFamily="34" charset="0"/>
            </a:rPr>
            <a:t>National Financial Inclusion Strategy II</a:t>
          </a:r>
        </a:p>
      </dgm:t>
    </dgm:pt>
    <dgm:pt modelId="{7B2274E3-46E7-49ED-A884-3EC1BD227473}" type="parTrans" cxnId="{D20DEADC-94E1-4AC2-B3BE-C579A2B1F54F}">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0C0B8524-E5E9-47AC-86BF-BDE1DCAB45AB}" type="sibTrans" cxnId="{D20DEADC-94E1-4AC2-B3BE-C579A2B1F54F}">
      <dgm:prSet/>
      <dgm:spPr/>
      <dgm:t>
        <a:bodyPr/>
        <a:lstStyle/>
        <a:p>
          <a:endParaRPr lang="en-US" sz="1600">
            <a:latin typeface="Tahoma" panose="020B0604030504040204" pitchFamily="34" charset="0"/>
            <a:ea typeface="Tahoma" panose="020B0604030504040204" pitchFamily="34" charset="0"/>
            <a:cs typeface="Tahoma" panose="020B0604030504040204" pitchFamily="34" charset="0"/>
          </a:endParaRPr>
        </a:p>
      </dgm:t>
    </dgm:pt>
    <dgm:pt modelId="{B542A7F0-3E43-4A89-90C9-8D2E81D7021B}" type="pres">
      <dgm:prSet presAssocID="{E8724419-2D6C-4088-BFD8-BAD3798390AC}" presName="Name0" presStyleCnt="0">
        <dgm:presLayoutVars>
          <dgm:chMax/>
          <dgm:chPref/>
          <dgm:animLvl val="lvl"/>
        </dgm:presLayoutVars>
      </dgm:prSet>
      <dgm:spPr/>
    </dgm:pt>
    <dgm:pt modelId="{3A9F283F-326C-4F09-8D2E-0D0F6C85EEC6}" type="pres">
      <dgm:prSet presAssocID="{DD0FFCEE-34E5-494B-9084-8F3A40F09164}" presName="composite" presStyleCnt="0"/>
      <dgm:spPr/>
    </dgm:pt>
    <dgm:pt modelId="{1838644E-6D92-4FB3-BA38-C5B2EAE85E32}" type="pres">
      <dgm:prSet presAssocID="{DD0FFCEE-34E5-494B-9084-8F3A40F09164}" presName="Parent1" presStyleLbl="alignNode1" presStyleIdx="0" presStyleCnt="3" custLinFactNeighborX="-1927">
        <dgm:presLayoutVars>
          <dgm:chMax val="1"/>
          <dgm:chPref val="1"/>
          <dgm:bulletEnabled val="1"/>
        </dgm:presLayoutVars>
      </dgm:prSet>
      <dgm:spPr/>
    </dgm:pt>
    <dgm:pt modelId="{EA3D46AA-D38A-4D0D-991A-E15BAA3F8153}" type="pres">
      <dgm:prSet presAssocID="{DD0FFCEE-34E5-494B-9084-8F3A40F09164}" presName="Childtext1" presStyleLbl="revTx" presStyleIdx="0" presStyleCnt="3">
        <dgm:presLayoutVars>
          <dgm:chMax val="0"/>
          <dgm:chPref val="0"/>
          <dgm:bulletEnabled/>
        </dgm:presLayoutVars>
      </dgm:prSet>
      <dgm:spPr/>
    </dgm:pt>
    <dgm:pt modelId="{7873FC40-CCEF-4F50-BD9D-C578088F4EA0}" type="pres">
      <dgm:prSet presAssocID="{DD0FFCEE-34E5-494B-9084-8F3A40F09164}" presName="ConnectLine" presStyleLbl="sibTrans1D1" presStyleIdx="0" presStyleCnt="3"/>
      <dgm:spPr>
        <a:noFill/>
        <a:ln w="12700" cap="flat" cmpd="sng" algn="ctr">
          <a:solidFill>
            <a:schemeClr val="accent2">
              <a:hueOff val="0"/>
              <a:satOff val="0"/>
              <a:lumOff val="0"/>
              <a:alphaOff val="0"/>
            </a:schemeClr>
          </a:solidFill>
          <a:prstDash val="dash"/>
          <a:miter lim="800000"/>
        </a:ln>
        <a:effectLst/>
      </dgm:spPr>
    </dgm:pt>
    <dgm:pt modelId="{0C4EE50C-8B7C-4589-8F49-1AE28A5BE9A0}" type="pres">
      <dgm:prSet presAssocID="{DD0FFCEE-34E5-494B-9084-8F3A40F09164}" presName="ConnectLineEnd" presStyleLbl="node1" presStyleIdx="0" presStyleCnt="3"/>
      <dgm:spPr/>
    </dgm:pt>
    <dgm:pt modelId="{D4EFD352-DE4B-411B-827B-86E7218E3210}" type="pres">
      <dgm:prSet presAssocID="{DD0FFCEE-34E5-494B-9084-8F3A40F09164}" presName="EmptyPane" presStyleCnt="0"/>
      <dgm:spPr/>
    </dgm:pt>
    <dgm:pt modelId="{48D00CC1-65F5-4546-92EB-7E77DBE1B3A5}" type="pres">
      <dgm:prSet presAssocID="{0D9E2406-A1A4-4324-8131-AACB9AE915EA}" presName="spaceBetweenRectangles" presStyleLbl="fgAcc1" presStyleIdx="0" presStyleCnt="2"/>
      <dgm:spPr/>
    </dgm:pt>
    <dgm:pt modelId="{B0E8688A-DB9B-40AC-8164-E8838DCE41C0}" type="pres">
      <dgm:prSet presAssocID="{23B366C0-5AB7-4392-AA07-A955ED9E85FC}" presName="composite" presStyleCnt="0"/>
      <dgm:spPr/>
    </dgm:pt>
    <dgm:pt modelId="{6FAC41D4-3A7B-4277-A3D7-92102FD7D220}" type="pres">
      <dgm:prSet presAssocID="{23B366C0-5AB7-4392-AA07-A955ED9E85FC}" presName="Parent1" presStyleLbl="alignNode1" presStyleIdx="1" presStyleCnt="3">
        <dgm:presLayoutVars>
          <dgm:chMax val="1"/>
          <dgm:chPref val="1"/>
          <dgm:bulletEnabled val="1"/>
        </dgm:presLayoutVars>
      </dgm:prSet>
      <dgm:spPr/>
    </dgm:pt>
    <dgm:pt modelId="{39E68A5B-47A3-4971-A0A5-06CADF819654}" type="pres">
      <dgm:prSet presAssocID="{23B366C0-5AB7-4392-AA07-A955ED9E85FC}" presName="Childtext1" presStyleLbl="revTx" presStyleIdx="1" presStyleCnt="3">
        <dgm:presLayoutVars>
          <dgm:chMax val="0"/>
          <dgm:chPref val="0"/>
          <dgm:bulletEnabled/>
        </dgm:presLayoutVars>
      </dgm:prSet>
      <dgm:spPr/>
    </dgm:pt>
    <dgm:pt modelId="{508190B7-E825-43E4-A074-9DC4DC45B7CF}" type="pres">
      <dgm:prSet presAssocID="{23B366C0-5AB7-4392-AA07-A955ED9E85FC}" presName="ConnectLine" presStyleLbl="sibTrans1D1" presStyleIdx="1" presStyleCnt="3"/>
      <dgm:spPr>
        <a:noFill/>
        <a:ln w="12700" cap="flat" cmpd="sng" algn="ctr">
          <a:solidFill>
            <a:schemeClr val="accent2">
              <a:hueOff val="0"/>
              <a:satOff val="0"/>
              <a:lumOff val="0"/>
              <a:alphaOff val="0"/>
            </a:schemeClr>
          </a:solidFill>
          <a:prstDash val="dash"/>
          <a:miter lim="800000"/>
        </a:ln>
        <a:effectLst/>
      </dgm:spPr>
    </dgm:pt>
    <dgm:pt modelId="{60095520-5FCD-4FF1-9865-1105C97FCED5}" type="pres">
      <dgm:prSet presAssocID="{23B366C0-5AB7-4392-AA07-A955ED9E85FC}" presName="ConnectLineEnd" presStyleLbl="node1" presStyleIdx="1" presStyleCnt="3"/>
      <dgm:spPr/>
    </dgm:pt>
    <dgm:pt modelId="{79111B9E-C4C2-48DC-9C5B-DD3EE6E41F77}" type="pres">
      <dgm:prSet presAssocID="{23B366C0-5AB7-4392-AA07-A955ED9E85FC}" presName="EmptyPane" presStyleCnt="0"/>
      <dgm:spPr/>
    </dgm:pt>
    <dgm:pt modelId="{74FDB929-B32D-4C5B-9409-D81943163C8D}" type="pres">
      <dgm:prSet presAssocID="{F6A3AE74-FFA3-4CB1-8246-1C48B485CEB2}" presName="spaceBetweenRectangles" presStyleLbl="fgAcc1" presStyleIdx="1" presStyleCnt="2"/>
      <dgm:spPr/>
    </dgm:pt>
    <dgm:pt modelId="{56BEF0F5-0725-4ED9-A820-01DCD979A256}" type="pres">
      <dgm:prSet presAssocID="{CFEC7AC9-5EF8-4566-8884-5C0BD0693DCD}" presName="composite" presStyleCnt="0"/>
      <dgm:spPr/>
    </dgm:pt>
    <dgm:pt modelId="{64EBF5EA-1BF9-418D-9A22-11DD89960359}" type="pres">
      <dgm:prSet presAssocID="{CFEC7AC9-5EF8-4566-8884-5C0BD0693DCD}" presName="Parent1" presStyleLbl="alignNode1" presStyleIdx="2" presStyleCnt="3">
        <dgm:presLayoutVars>
          <dgm:chMax val="1"/>
          <dgm:chPref val="1"/>
          <dgm:bulletEnabled val="1"/>
        </dgm:presLayoutVars>
      </dgm:prSet>
      <dgm:spPr/>
    </dgm:pt>
    <dgm:pt modelId="{0C734EAB-A121-42A4-B027-F95095EEE775}" type="pres">
      <dgm:prSet presAssocID="{CFEC7AC9-5EF8-4566-8884-5C0BD0693DCD}" presName="Childtext1" presStyleLbl="revTx" presStyleIdx="2" presStyleCnt="3">
        <dgm:presLayoutVars>
          <dgm:chMax val="0"/>
          <dgm:chPref val="0"/>
          <dgm:bulletEnabled/>
        </dgm:presLayoutVars>
      </dgm:prSet>
      <dgm:spPr/>
    </dgm:pt>
    <dgm:pt modelId="{0D32DA98-5AB9-410A-BE5D-215485E46D07}" type="pres">
      <dgm:prSet presAssocID="{CFEC7AC9-5EF8-4566-8884-5C0BD0693DCD}" presName="ConnectLine" presStyleLbl="sibTrans1D1" presStyleIdx="2" presStyleCnt="3"/>
      <dgm:spPr>
        <a:noFill/>
        <a:ln w="12700" cap="flat" cmpd="sng" algn="ctr">
          <a:solidFill>
            <a:schemeClr val="accent2">
              <a:hueOff val="0"/>
              <a:satOff val="0"/>
              <a:lumOff val="0"/>
              <a:alphaOff val="0"/>
            </a:schemeClr>
          </a:solidFill>
          <a:prstDash val="dash"/>
          <a:miter lim="800000"/>
        </a:ln>
        <a:effectLst/>
      </dgm:spPr>
    </dgm:pt>
    <dgm:pt modelId="{863BBBAF-10BD-4847-8481-F158B7C2AD86}" type="pres">
      <dgm:prSet presAssocID="{CFEC7AC9-5EF8-4566-8884-5C0BD0693DCD}" presName="ConnectLineEnd" presStyleLbl="node1" presStyleIdx="2" presStyleCnt="3"/>
      <dgm:spPr/>
    </dgm:pt>
    <dgm:pt modelId="{E7B37288-2107-4F7B-A797-0CD7BD885AEC}" type="pres">
      <dgm:prSet presAssocID="{CFEC7AC9-5EF8-4566-8884-5C0BD0693DCD}" presName="EmptyPane" presStyleCnt="0"/>
      <dgm:spPr/>
    </dgm:pt>
  </dgm:ptLst>
  <dgm:cxnLst>
    <dgm:cxn modelId="{7C261600-D8C8-4A91-BBC5-C267066E9C19}" srcId="{23B366C0-5AB7-4392-AA07-A955ED9E85FC}" destId="{C7899BCA-8F81-4B23-A238-B4CB33B04C41}" srcOrd="0" destOrd="0" parTransId="{40EF744E-D323-4CC5-AE95-6053530DBCEE}" sibTransId="{665B9DD4-B9B1-4702-AD3E-1D33FE4611F7}"/>
    <dgm:cxn modelId="{49785801-2008-4962-B04A-4AF1FB62B62A}" type="presOf" srcId="{C7899BCA-8F81-4B23-A238-B4CB33B04C41}" destId="{39E68A5B-47A3-4971-A0A5-06CADF819654}" srcOrd="0" destOrd="0" presId="urn:microsoft.com/office/officeart/2016/7/layout/HexagonTimeline"/>
    <dgm:cxn modelId="{45032136-6DFD-46BB-B651-76A448772B5F}" type="presOf" srcId="{C80FFDBA-72E7-4AD6-BCB6-9542037E5AEB}" destId="{0C734EAB-A121-42A4-B027-F95095EEE775}" srcOrd="0" destOrd="0" presId="urn:microsoft.com/office/officeart/2016/7/layout/HexagonTimeline"/>
    <dgm:cxn modelId="{190A9B45-A079-4BE9-8615-025792B2BB52}" type="presOf" srcId="{DD0FFCEE-34E5-494B-9084-8F3A40F09164}" destId="{1838644E-6D92-4FB3-BA38-C5B2EAE85E32}" srcOrd="0" destOrd="0" presId="urn:microsoft.com/office/officeart/2016/7/layout/HexagonTimeline"/>
    <dgm:cxn modelId="{8E27C78D-3AB9-43B1-87DD-2AA5C0A2675C}" type="presOf" srcId="{23B366C0-5AB7-4392-AA07-A955ED9E85FC}" destId="{6FAC41D4-3A7B-4277-A3D7-92102FD7D220}" srcOrd="0" destOrd="0" presId="urn:microsoft.com/office/officeart/2016/7/layout/HexagonTimeline"/>
    <dgm:cxn modelId="{57859C90-F96E-4EDD-86CA-5B0B150936ED}" type="presOf" srcId="{24455370-CA97-4A5A-9A57-B640A0BE5D38}" destId="{EA3D46AA-D38A-4D0D-991A-E15BAA3F8153}" srcOrd="0" destOrd="0" presId="urn:microsoft.com/office/officeart/2016/7/layout/HexagonTimeline"/>
    <dgm:cxn modelId="{95328EAB-E81B-4152-BCD2-61A89B3AC98A}" type="presOf" srcId="{CFEC7AC9-5EF8-4566-8884-5C0BD0693DCD}" destId="{64EBF5EA-1BF9-418D-9A22-11DD89960359}" srcOrd="0" destOrd="0" presId="urn:microsoft.com/office/officeart/2016/7/layout/HexagonTimeline"/>
    <dgm:cxn modelId="{ED6F35B1-3485-43D6-898D-BC27166D54A9}" srcId="{DD0FFCEE-34E5-494B-9084-8F3A40F09164}" destId="{24455370-CA97-4A5A-9A57-B640A0BE5D38}" srcOrd="0" destOrd="0" parTransId="{C12E8406-C4C6-4992-A427-1213DB4BB9D4}" sibTransId="{5287BDC7-AC38-4CCC-8710-561517908463}"/>
    <dgm:cxn modelId="{EA4687B9-CD53-47EC-9119-7F4646D23B6B}" srcId="{E8724419-2D6C-4088-BFD8-BAD3798390AC}" destId="{23B366C0-5AB7-4392-AA07-A955ED9E85FC}" srcOrd="1" destOrd="0" parTransId="{B57F3CA5-B742-42DD-AB27-73036B93F5AF}" sibTransId="{F6A3AE74-FFA3-4CB1-8246-1C48B485CEB2}"/>
    <dgm:cxn modelId="{C7C01DC3-1A28-4E59-9F1D-F13D1BCE659B}" srcId="{E8724419-2D6C-4088-BFD8-BAD3798390AC}" destId="{DD0FFCEE-34E5-494B-9084-8F3A40F09164}" srcOrd="0" destOrd="0" parTransId="{4D9BBFDA-6872-4AA7-9583-6154A5C44313}" sibTransId="{0D9E2406-A1A4-4324-8131-AACB9AE915EA}"/>
    <dgm:cxn modelId="{0B5F8ED9-5C0F-43A9-A004-44866F3A33DA}" srcId="{E8724419-2D6C-4088-BFD8-BAD3798390AC}" destId="{CFEC7AC9-5EF8-4566-8884-5C0BD0693DCD}" srcOrd="2" destOrd="0" parTransId="{F11C386E-67DB-4EC9-A9B0-47E30EBF5534}" sibTransId="{31AAC0DF-F56E-4AFB-BC78-03B27D824D3E}"/>
    <dgm:cxn modelId="{D20DEADC-94E1-4AC2-B3BE-C579A2B1F54F}" srcId="{CFEC7AC9-5EF8-4566-8884-5C0BD0693DCD}" destId="{C80FFDBA-72E7-4AD6-BCB6-9542037E5AEB}" srcOrd="0" destOrd="0" parTransId="{7B2274E3-46E7-49ED-A884-3EC1BD227473}" sibTransId="{0C0B8524-E5E9-47AC-86BF-BDE1DCAB45AB}"/>
    <dgm:cxn modelId="{7982ABE3-E660-4354-8AD2-6B535E07A936}" type="presOf" srcId="{E8724419-2D6C-4088-BFD8-BAD3798390AC}" destId="{B542A7F0-3E43-4A89-90C9-8D2E81D7021B}" srcOrd="0" destOrd="0" presId="urn:microsoft.com/office/officeart/2016/7/layout/HexagonTimeline"/>
    <dgm:cxn modelId="{9FC536AB-F923-4D53-A987-1F1B21BED8E2}" type="presParOf" srcId="{B542A7F0-3E43-4A89-90C9-8D2E81D7021B}" destId="{3A9F283F-326C-4F09-8D2E-0D0F6C85EEC6}" srcOrd="0" destOrd="0" presId="urn:microsoft.com/office/officeart/2016/7/layout/HexagonTimeline"/>
    <dgm:cxn modelId="{FC14A1BB-F336-481B-81DE-49E0CC94C64A}" type="presParOf" srcId="{3A9F283F-326C-4F09-8D2E-0D0F6C85EEC6}" destId="{1838644E-6D92-4FB3-BA38-C5B2EAE85E32}" srcOrd="0" destOrd="0" presId="urn:microsoft.com/office/officeart/2016/7/layout/HexagonTimeline"/>
    <dgm:cxn modelId="{DD8A1E75-527F-45A4-B9C2-4DCC7A528CD1}" type="presParOf" srcId="{3A9F283F-326C-4F09-8D2E-0D0F6C85EEC6}" destId="{EA3D46AA-D38A-4D0D-991A-E15BAA3F8153}" srcOrd="1" destOrd="0" presId="urn:microsoft.com/office/officeart/2016/7/layout/HexagonTimeline"/>
    <dgm:cxn modelId="{A87E85FB-02FE-4337-80D0-67111CC5EFEA}" type="presParOf" srcId="{3A9F283F-326C-4F09-8D2E-0D0F6C85EEC6}" destId="{7873FC40-CCEF-4F50-BD9D-C578088F4EA0}" srcOrd="2" destOrd="0" presId="urn:microsoft.com/office/officeart/2016/7/layout/HexagonTimeline"/>
    <dgm:cxn modelId="{253F5A63-F345-4B66-9745-9C11FBB21853}" type="presParOf" srcId="{3A9F283F-326C-4F09-8D2E-0D0F6C85EEC6}" destId="{0C4EE50C-8B7C-4589-8F49-1AE28A5BE9A0}" srcOrd="3" destOrd="0" presId="urn:microsoft.com/office/officeart/2016/7/layout/HexagonTimeline"/>
    <dgm:cxn modelId="{AFBCFCB9-DA31-4A0D-AE61-3912EEECA637}" type="presParOf" srcId="{3A9F283F-326C-4F09-8D2E-0D0F6C85EEC6}" destId="{D4EFD352-DE4B-411B-827B-86E7218E3210}" srcOrd="4" destOrd="0" presId="urn:microsoft.com/office/officeart/2016/7/layout/HexagonTimeline"/>
    <dgm:cxn modelId="{6E7CAB9B-7A11-4C49-9547-12605AA5FC2A}" type="presParOf" srcId="{B542A7F0-3E43-4A89-90C9-8D2E81D7021B}" destId="{48D00CC1-65F5-4546-92EB-7E77DBE1B3A5}" srcOrd="1" destOrd="0" presId="urn:microsoft.com/office/officeart/2016/7/layout/HexagonTimeline"/>
    <dgm:cxn modelId="{CB39016A-5229-48C8-B31F-E58215EEB65A}" type="presParOf" srcId="{B542A7F0-3E43-4A89-90C9-8D2E81D7021B}" destId="{B0E8688A-DB9B-40AC-8164-E8838DCE41C0}" srcOrd="2" destOrd="0" presId="urn:microsoft.com/office/officeart/2016/7/layout/HexagonTimeline"/>
    <dgm:cxn modelId="{32B5D358-C90A-4883-B688-824353406FC7}" type="presParOf" srcId="{B0E8688A-DB9B-40AC-8164-E8838DCE41C0}" destId="{6FAC41D4-3A7B-4277-A3D7-92102FD7D220}" srcOrd="0" destOrd="0" presId="urn:microsoft.com/office/officeart/2016/7/layout/HexagonTimeline"/>
    <dgm:cxn modelId="{340893CD-32B8-4CBD-8A56-FB10C3E68669}" type="presParOf" srcId="{B0E8688A-DB9B-40AC-8164-E8838DCE41C0}" destId="{39E68A5B-47A3-4971-A0A5-06CADF819654}" srcOrd="1" destOrd="0" presId="urn:microsoft.com/office/officeart/2016/7/layout/HexagonTimeline"/>
    <dgm:cxn modelId="{13704CD2-50AE-4DEA-8B77-886CE8E3E762}" type="presParOf" srcId="{B0E8688A-DB9B-40AC-8164-E8838DCE41C0}" destId="{508190B7-E825-43E4-A074-9DC4DC45B7CF}" srcOrd="2" destOrd="0" presId="urn:microsoft.com/office/officeart/2016/7/layout/HexagonTimeline"/>
    <dgm:cxn modelId="{7DD24428-AC3C-41A8-B6C0-47E8E5B3DA64}" type="presParOf" srcId="{B0E8688A-DB9B-40AC-8164-E8838DCE41C0}" destId="{60095520-5FCD-4FF1-9865-1105C97FCED5}" srcOrd="3" destOrd="0" presId="urn:microsoft.com/office/officeart/2016/7/layout/HexagonTimeline"/>
    <dgm:cxn modelId="{93B70203-5807-4903-9747-D094CF803C0C}" type="presParOf" srcId="{B0E8688A-DB9B-40AC-8164-E8838DCE41C0}" destId="{79111B9E-C4C2-48DC-9C5B-DD3EE6E41F77}" srcOrd="4" destOrd="0" presId="urn:microsoft.com/office/officeart/2016/7/layout/HexagonTimeline"/>
    <dgm:cxn modelId="{C3B46405-7106-484B-A56C-23659D0AC6F7}" type="presParOf" srcId="{B542A7F0-3E43-4A89-90C9-8D2E81D7021B}" destId="{74FDB929-B32D-4C5B-9409-D81943163C8D}" srcOrd="3" destOrd="0" presId="urn:microsoft.com/office/officeart/2016/7/layout/HexagonTimeline"/>
    <dgm:cxn modelId="{AF7ECBBB-26C2-4D6D-AC9C-047B370211A4}" type="presParOf" srcId="{B542A7F0-3E43-4A89-90C9-8D2E81D7021B}" destId="{56BEF0F5-0725-4ED9-A820-01DCD979A256}" srcOrd="4" destOrd="0" presId="urn:microsoft.com/office/officeart/2016/7/layout/HexagonTimeline"/>
    <dgm:cxn modelId="{84724F26-6700-44F0-A09A-BB418E4C1277}" type="presParOf" srcId="{56BEF0F5-0725-4ED9-A820-01DCD979A256}" destId="{64EBF5EA-1BF9-418D-9A22-11DD89960359}" srcOrd="0" destOrd="0" presId="urn:microsoft.com/office/officeart/2016/7/layout/HexagonTimeline"/>
    <dgm:cxn modelId="{2E839647-43DE-44FE-AC28-9B2CF901D160}" type="presParOf" srcId="{56BEF0F5-0725-4ED9-A820-01DCD979A256}" destId="{0C734EAB-A121-42A4-B027-F95095EEE775}" srcOrd="1" destOrd="0" presId="urn:microsoft.com/office/officeart/2016/7/layout/HexagonTimeline"/>
    <dgm:cxn modelId="{ACD76C3C-AFD2-4274-9E8B-61440E14F084}" type="presParOf" srcId="{56BEF0F5-0725-4ED9-A820-01DCD979A256}" destId="{0D32DA98-5AB9-410A-BE5D-215485E46D07}" srcOrd="2" destOrd="0" presId="urn:microsoft.com/office/officeart/2016/7/layout/HexagonTimeline"/>
    <dgm:cxn modelId="{16421B21-4EBF-4846-93DA-557701C79E7E}" type="presParOf" srcId="{56BEF0F5-0725-4ED9-A820-01DCD979A256}" destId="{863BBBAF-10BD-4847-8481-F158B7C2AD86}" srcOrd="3" destOrd="0" presId="urn:microsoft.com/office/officeart/2016/7/layout/HexagonTimeline"/>
    <dgm:cxn modelId="{7CD55BAC-A2EA-466F-9EF5-3D0BFA12AA07}" type="presParOf" srcId="{56BEF0F5-0725-4ED9-A820-01DCD979A256}" destId="{E7B37288-2107-4F7B-A797-0CD7BD885AEC}"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85A8DFC-6226-4B88-A8EE-BAA5A62085FA}"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en-US"/>
        </a:p>
      </dgm:t>
    </dgm:pt>
    <dgm:pt modelId="{D00A900C-5CE7-4F9B-A069-4A7FFDB0DA12}">
      <dgm:prSet custT="1"/>
      <dgm:spPr>
        <a:solidFill>
          <a:schemeClr val="accent6">
            <a:lumMod val="40000"/>
            <a:lumOff val="60000"/>
          </a:schemeClr>
        </a:solidFill>
      </dgm:spPr>
      <dgm:t>
        <a:bodyPr/>
        <a:lstStyle/>
        <a:p>
          <a:pPr marL="0" lvl="0" indent="0" algn="ctr" defTabSz="622300">
            <a:lnSpc>
              <a:spcPct val="90000"/>
            </a:lnSpc>
            <a:spcBef>
              <a:spcPct val="0"/>
            </a:spcBef>
            <a:spcAft>
              <a:spcPct val="35000"/>
            </a:spcAft>
            <a:buNone/>
          </a:pPr>
          <a:r>
            <a:rPr lang="en-ZW" sz="1400" kern="1200" dirty="0">
              <a:solidFill>
                <a:prstClr val="black"/>
              </a:solidFill>
              <a:effectLst/>
              <a:latin typeface="Tahoma" panose="020B0604030504040204" pitchFamily="34" charset="0"/>
              <a:ea typeface="Calibri" panose="020F0502020204030204" pitchFamily="34" charset="0"/>
              <a:cs typeface="+mn-cs"/>
            </a:rPr>
            <a:t>Lack of tailor-made products for MSMEs</a:t>
          </a:r>
        </a:p>
      </dgm:t>
    </dgm:pt>
    <dgm:pt modelId="{40EE49B4-B5D3-4E30-A7B6-3A6DD917DAD9}" type="parTrans" cxnId="{7E37E14B-1B60-40D6-8A32-93B4F23F649E}">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22A8F7A5-DD1A-4127-BEB8-D46E2C22A6D9}" type="sibTrans" cxnId="{7E37E14B-1B60-40D6-8A32-93B4F23F649E}">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D24FCD81-AF9E-4CA7-9E49-169FE86A8CF9}">
      <dgm:prSet custT="1"/>
      <dgm:spPr/>
      <dgm:t>
        <a:bodyPr/>
        <a:lstStyle/>
        <a:p>
          <a:r>
            <a:rPr lang="en-ZW"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mn-cs"/>
            </a:rPr>
            <a:t>Establishment of Deposit taking Microfinance Institutions . </a:t>
          </a:r>
          <a:endParaRPr lang="en-US"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mn-cs"/>
          </a:endParaRPr>
        </a:p>
      </dgm:t>
    </dgm:pt>
    <dgm:pt modelId="{11DC3114-BAAC-4453-ADB1-323675D49A2F}" type="parTrans" cxnId="{8C4586D9-95F0-4F5A-8D2B-A95D7E7B4144}">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45266205-C737-4D82-83AB-1853BEAD8132}" type="sibTrans" cxnId="{8C4586D9-95F0-4F5A-8D2B-A95D7E7B4144}">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555A4CC1-AFC4-4483-8E97-734B22FACEAA}">
      <dgm:prSet custT="1"/>
      <dgm:spPr>
        <a:solidFill>
          <a:schemeClr val="accent5">
            <a:lumMod val="40000"/>
            <a:lumOff val="60000"/>
          </a:schemeClr>
        </a:solidFill>
      </dgm:spPr>
      <dgm:t>
        <a:bodyPr/>
        <a:lstStyle/>
        <a:p>
          <a:pPr marL="0" lvl="0" indent="0" algn="ctr" defTabSz="622300">
            <a:lnSpc>
              <a:spcPct val="90000"/>
            </a:lnSpc>
            <a:spcBef>
              <a:spcPct val="0"/>
            </a:spcBef>
            <a:spcAft>
              <a:spcPct val="35000"/>
            </a:spcAft>
            <a:buNone/>
          </a:pPr>
          <a:r>
            <a:rPr lang="en-ZW" sz="1400" kern="1200" dirty="0">
              <a:solidFill>
                <a:prstClr val="black"/>
              </a:solidFill>
              <a:effectLst/>
              <a:latin typeface="Tahoma" panose="020B0604030504040204" pitchFamily="34" charset="0"/>
              <a:ea typeface="Calibri" panose="020F0502020204030204" pitchFamily="34" charset="0"/>
              <a:cs typeface="+mn-cs"/>
            </a:rPr>
            <a:t>Information Asymmetry</a:t>
          </a:r>
        </a:p>
      </dgm:t>
    </dgm:pt>
    <dgm:pt modelId="{D14CB4BC-9D51-42D4-A844-8A266ED713E2}" type="parTrans" cxnId="{00B8DBC7-E413-4749-A05C-852F227DA602}">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918753EE-BDFD-4526-9827-093AB1F3EB6F}" type="sibTrans" cxnId="{00B8DBC7-E413-4749-A05C-852F227DA602}">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BD03ED4D-AC74-47BC-806E-228EDA6D8678}">
      <dgm:prSet custT="1"/>
      <dgm:spPr/>
      <dgm:t>
        <a:bodyPr/>
        <a:lstStyle/>
        <a:p>
          <a:r>
            <a:rPr lang="en-ZW" sz="1400" kern="1200" dirty="0">
              <a:effectLst/>
              <a:latin typeface="Tahoma" panose="020B0604030504040204" pitchFamily="34" charset="0"/>
              <a:ea typeface="Calibri" panose="020F0502020204030204" pitchFamily="34" charset="0"/>
            </a:rPr>
            <a:t>Reserve Bank established the Credit Registry System.</a:t>
          </a:r>
          <a:endParaRPr lang="en-US" sz="1400" kern="1200" dirty="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3F032016-8648-4F17-A0AD-CA6AC762B29C}" type="parTrans" cxnId="{96E87B54-A086-4126-A4AB-C074E9EC6BD5}">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3139F66D-BBED-47D6-88DF-D447C1BF39AE}" type="sibTrans" cxnId="{96E87B54-A086-4126-A4AB-C074E9EC6BD5}">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DA92343F-AA4F-4A07-B536-D5D54B3673E8}">
      <dgm:prSet custT="1"/>
      <dgm:spPr>
        <a:solidFill>
          <a:schemeClr val="accent4">
            <a:lumMod val="20000"/>
            <a:lumOff val="80000"/>
          </a:schemeClr>
        </a:solidFill>
      </dgm:spPr>
      <dgm:t>
        <a:bodyPr/>
        <a:lstStyle/>
        <a:p>
          <a:pPr marL="0" lvl="0" indent="0" algn="ctr" defTabSz="622300">
            <a:lnSpc>
              <a:spcPct val="90000"/>
            </a:lnSpc>
            <a:spcBef>
              <a:spcPct val="0"/>
            </a:spcBef>
            <a:spcAft>
              <a:spcPct val="35000"/>
            </a:spcAft>
            <a:buNone/>
          </a:pPr>
          <a:r>
            <a:rPr lang="en-ZW" sz="1400" kern="1200" dirty="0">
              <a:solidFill>
                <a:prstClr val="black"/>
              </a:solidFill>
              <a:effectLst/>
              <a:latin typeface="Tahoma" panose="020B0604030504040204" pitchFamily="34" charset="0"/>
              <a:ea typeface="Calibri" panose="020F0502020204030204" pitchFamily="34" charset="0"/>
              <a:cs typeface="+mn-cs"/>
            </a:rPr>
            <a:t>High Interest Rates</a:t>
          </a:r>
        </a:p>
      </dgm:t>
    </dgm:pt>
    <dgm:pt modelId="{7AB4F80F-1178-480B-B980-D8D33C12BC5E}" type="parTrans" cxnId="{E8C27ACF-C25F-479E-8E55-7C8FA12B02CF}">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DF7F02B3-8906-4AC9-944D-CE48029FE8AC}" type="sibTrans" cxnId="{E8C27ACF-C25F-479E-8E55-7C8FA12B02CF}">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0F212621-DF75-4858-B4B8-9E9D626F2B5B}">
      <dgm:prSet custT="1"/>
      <dgm:spPr/>
      <dgm:t>
        <a:bodyPr/>
        <a:lstStyle/>
        <a:p>
          <a:r>
            <a:rPr lang="en-ZW" sz="1400" dirty="0">
              <a:effectLst/>
              <a:latin typeface="Tahoma" panose="020B0604030504040204" pitchFamily="34" charset="0"/>
              <a:ea typeface="Calibri" panose="020F0502020204030204" pitchFamily="34" charset="0"/>
            </a:rPr>
            <a:t>RBZ Monitors Bank Charges on a regular basis</a:t>
          </a:r>
          <a:endParaRPr lang="en-US" sz="1400" dirty="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C578ECA0-ACCF-4353-843E-C77B5B0F3027}" type="parTrans" cxnId="{BFA06325-E869-4DBD-8BEF-70DADE58C1FC}">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310B29D2-67B2-4286-A3C0-79530D38AA4B}" type="sibTrans" cxnId="{BFA06325-E869-4DBD-8BEF-70DADE58C1FC}">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776214AF-723A-467B-A3DA-96AF7EFA212E}">
      <dgm:prSet custT="1"/>
      <dgm:spPr>
        <a:solidFill>
          <a:schemeClr val="accent2">
            <a:lumMod val="40000"/>
            <a:lumOff val="60000"/>
          </a:schemeClr>
        </a:solidFill>
      </dgm:spPr>
      <dgm:t>
        <a:bodyPr/>
        <a:lstStyle/>
        <a:p>
          <a:pPr marL="0" lvl="0" indent="0" algn="ctr" defTabSz="622300">
            <a:lnSpc>
              <a:spcPct val="90000"/>
            </a:lnSpc>
            <a:spcBef>
              <a:spcPct val="0"/>
            </a:spcBef>
            <a:spcAft>
              <a:spcPct val="35000"/>
            </a:spcAft>
            <a:buNone/>
          </a:pPr>
          <a:r>
            <a:rPr lang="en-ZW" sz="1400" kern="1200" dirty="0">
              <a:solidFill>
                <a:prstClr val="black"/>
              </a:solidFill>
              <a:effectLst/>
              <a:latin typeface="Tahoma" panose="020B0604030504040204" pitchFamily="34" charset="0"/>
              <a:ea typeface="Calibri" panose="020F0502020204030204" pitchFamily="34" charset="0"/>
              <a:cs typeface="+mn-cs"/>
            </a:rPr>
            <a:t>Inadequate Business &amp; Financial Management Skills</a:t>
          </a:r>
        </a:p>
      </dgm:t>
    </dgm:pt>
    <dgm:pt modelId="{F26E99F7-F1F1-4FD6-B42E-3AA8A3FC0AF5}" type="parTrans" cxnId="{6ED593DB-6904-4509-8AAC-AC6F7C206B65}">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DDE9836F-CEF8-4472-B042-FEB0B42BFFF4}" type="sibTrans" cxnId="{6ED593DB-6904-4509-8AAC-AC6F7C206B65}">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345772E6-DF82-469E-B8D6-BB81122C98E4}">
      <dgm:prSet custT="1"/>
      <dgm:spPr/>
      <dgm:t>
        <a:bodyPr/>
        <a:lstStyle/>
        <a:p>
          <a:r>
            <a:rPr lang="en-ZW" sz="1400" kern="1200" dirty="0">
              <a:solidFill>
                <a:prstClr val="black">
                  <a:lumMod val="95000"/>
                  <a:lumOff val="5000"/>
                </a:prstClr>
              </a:solidFill>
              <a:effectLst/>
              <a:latin typeface="Tahoma" panose="020B0604030504040204" pitchFamily="34" charset="0"/>
              <a:ea typeface="Calibri" panose="020F0502020204030204" pitchFamily="34" charset="0"/>
              <a:cs typeface="+mn-cs"/>
            </a:rPr>
            <a:t>Capacity Building &amp; Financial Literacy awareness programs.</a:t>
          </a:r>
          <a:endParaRPr lang="en-US" sz="1400" kern="1200" dirty="0">
            <a:solidFill>
              <a:prstClr val="black">
                <a:lumMod val="95000"/>
                <a:lumOff val="5000"/>
              </a:prstClr>
            </a:solidFill>
            <a:effectLst/>
            <a:latin typeface="Tahoma" panose="020B0604030504040204" pitchFamily="34" charset="0"/>
            <a:ea typeface="Calibri" panose="020F0502020204030204" pitchFamily="34" charset="0"/>
            <a:cs typeface="+mn-cs"/>
          </a:endParaRPr>
        </a:p>
      </dgm:t>
    </dgm:pt>
    <dgm:pt modelId="{5C34A2C4-6D26-4EB7-9C01-A265C5D1C716}" type="parTrans" cxnId="{7327E306-C27D-4D56-94EA-5902833C68B0}">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0DAE56B3-FF56-4250-A05B-13BD13B7C35C}" type="sibTrans" cxnId="{7327E306-C27D-4D56-94EA-5902833C68B0}">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86EA6B00-FCB3-4E51-8F3F-59D581949366}">
      <dgm:prSet custT="1"/>
      <dgm:spPr/>
      <dgm:t>
        <a:bodyPr/>
        <a:lstStyle/>
        <a:p>
          <a:pPr marL="114300" lvl="1" indent="-114300" algn="l" defTabSz="533400">
            <a:lnSpc>
              <a:spcPct val="90000"/>
            </a:lnSpc>
            <a:spcBef>
              <a:spcPct val="0"/>
            </a:spcBef>
            <a:spcAft>
              <a:spcPct val="15000"/>
            </a:spcAft>
            <a:buChar char="•"/>
          </a:pPr>
          <a:r>
            <a:rPr lang="en-ZW"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Times New Roman" panose="02020603050405020304" pitchFamily="18" charset="0"/>
            </a:rPr>
            <a:t>Reserve Bank established the Collateral Registry System which facilitates the use of movables as collateral.</a:t>
          </a:r>
          <a:endParaRPr lang="en-US"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Times New Roman" panose="02020603050405020304" pitchFamily="18" charset="0"/>
          </a:endParaRPr>
        </a:p>
      </dgm:t>
    </dgm:pt>
    <dgm:pt modelId="{39C2229A-B735-4A12-AE60-75A4ACB0D3F0}" type="sibTrans" cxnId="{2184C190-B507-45B7-91B0-0E7B8D5B4E85}">
      <dgm:prSet/>
      <dgm:spPr/>
      <dgm:t>
        <a:bodyPr/>
        <a:lstStyle/>
        <a:p>
          <a:endParaRPr lang="en-ZA" sz="1400"/>
        </a:p>
      </dgm:t>
    </dgm:pt>
    <dgm:pt modelId="{BC9E1407-A5AF-4861-B593-ED136AE012BB}" type="parTrans" cxnId="{2184C190-B507-45B7-91B0-0E7B8D5B4E85}">
      <dgm:prSet/>
      <dgm:spPr/>
      <dgm:t>
        <a:bodyPr/>
        <a:lstStyle/>
        <a:p>
          <a:endParaRPr lang="en-ZA" sz="1400"/>
        </a:p>
      </dgm:t>
    </dgm:pt>
    <dgm:pt modelId="{ADA2B464-B433-491B-8A68-116993B47B4F}">
      <dgm:prSet custT="1"/>
      <dgm:spPr>
        <a:solidFill>
          <a:schemeClr val="accent4">
            <a:lumMod val="20000"/>
            <a:lumOff val="80000"/>
          </a:schemeClr>
        </a:solidFill>
      </dgm:spPr>
      <dgm:t>
        <a:bodyPr/>
        <a:lstStyle/>
        <a:p>
          <a:pPr marL="0" lvl="0" indent="0" algn="ctr" defTabSz="622300">
            <a:lnSpc>
              <a:spcPct val="90000"/>
            </a:lnSpc>
            <a:spcBef>
              <a:spcPct val="0"/>
            </a:spcBef>
            <a:spcAft>
              <a:spcPct val="35000"/>
            </a:spcAft>
            <a:buNone/>
          </a:pPr>
          <a:r>
            <a:rPr lang="en-ZW" sz="1400" kern="1200" dirty="0">
              <a:solidFill>
                <a:schemeClr val="tx1"/>
              </a:solidFill>
              <a:effectLst/>
              <a:latin typeface="Tahoma" panose="020B0604030504040204" pitchFamily="34" charset="0"/>
              <a:ea typeface="Calibri" panose="020F0502020204030204" pitchFamily="34" charset="0"/>
            </a:rPr>
            <a:t>Lack of Adequate Collateral</a:t>
          </a:r>
          <a:endParaRPr lang="en-ZW" sz="140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45CA6895-5C36-4098-A6EC-E7C62E14D87C}" type="sibTrans" cxnId="{2E776AE7-5856-4C45-AAFF-699EEDE2B548}">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35AF2D19-B8B8-4E82-A2F5-EA231AE12AC8}" type="parTrans" cxnId="{2E776AE7-5856-4C45-AAFF-699EEDE2B548}">
      <dgm:prSet/>
      <dgm:spPr/>
      <dgm:t>
        <a:bodyPr/>
        <a:lstStyle/>
        <a:p>
          <a:endParaRPr lang="en-US" sz="140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gm:t>
    </dgm:pt>
    <dgm:pt modelId="{E9333A0B-2D6D-422F-9826-4F9DBD6FADD1}">
      <dgm:prSet custT="1"/>
      <dgm:spPr/>
      <dgm:t>
        <a:bodyPr/>
        <a:lstStyle/>
        <a:p>
          <a:pPr marL="114300" lvl="1" indent="-114300" algn="l" defTabSz="533400">
            <a:lnSpc>
              <a:spcPct val="90000"/>
            </a:lnSpc>
            <a:spcBef>
              <a:spcPct val="0"/>
            </a:spcBef>
            <a:spcAft>
              <a:spcPct val="15000"/>
            </a:spcAft>
            <a:buChar char="•"/>
          </a:pPr>
          <a:r>
            <a:rPr lang="en-ZW"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Times New Roman" panose="02020603050405020304" pitchFamily="18" charset="0"/>
            </a:rPr>
            <a:t>Credit Guarantee Scheme to facilitate partial transfer of credit risk</a:t>
          </a:r>
          <a:endParaRPr lang="en-ZA"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Times New Roman" panose="02020603050405020304" pitchFamily="18" charset="0"/>
          </a:endParaRPr>
        </a:p>
      </dgm:t>
    </dgm:pt>
    <dgm:pt modelId="{5EB2B827-B57B-4227-ADA5-26C0BD28C5DB}" type="sibTrans" cxnId="{1AEFCE19-9F59-4DC8-98FB-57A600983A30}">
      <dgm:prSet/>
      <dgm:spPr/>
      <dgm:t>
        <a:bodyPr/>
        <a:lstStyle/>
        <a:p>
          <a:endParaRPr lang="en-ZA" sz="1400"/>
        </a:p>
      </dgm:t>
    </dgm:pt>
    <dgm:pt modelId="{D911B96F-6FD2-4952-BB9D-BF1D08C03187}" type="parTrans" cxnId="{1AEFCE19-9F59-4DC8-98FB-57A600983A30}">
      <dgm:prSet/>
      <dgm:spPr/>
      <dgm:t>
        <a:bodyPr/>
        <a:lstStyle/>
        <a:p>
          <a:endParaRPr lang="en-ZA" sz="1400"/>
        </a:p>
      </dgm:t>
    </dgm:pt>
    <dgm:pt modelId="{458233A5-7DA2-477F-9567-49F8C3C27A3E}">
      <dgm:prSet custT="1"/>
      <dgm:spPr/>
      <dgm:t>
        <a:bodyPr/>
        <a:lstStyle/>
        <a:p>
          <a:r>
            <a:rPr lang="en-ZW"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mn-cs"/>
            </a:rPr>
            <a:t>Banks established SME units.</a:t>
          </a:r>
          <a:endParaRPr lang="en-ZA"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mn-cs"/>
          </a:endParaRPr>
        </a:p>
      </dgm:t>
    </dgm:pt>
    <dgm:pt modelId="{85D9DECD-71FA-4452-B616-4D7EE352FFDB}" type="parTrans" cxnId="{927DF824-2FC7-4079-B266-C1337E1BC630}">
      <dgm:prSet/>
      <dgm:spPr/>
      <dgm:t>
        <a:bodyPr/>
        <a:lstStyle/>
        <a:p>
          <a:endParaRPr lang="en-ZA" sz="1400"/>
        </a:p>
      </dgm:t>
    </dgm:pt>
    <dgm:pt modelId="{F941AE7C-FD53-401B-8A43-A319010C0BBD}" type="sibTrans" cxnId="{927DF824-2FC7-4079-B266-C1337E1BC630}">
      <dgm:prSet/>
      <dgm:spPr/>
      <dgm:t>
        <a:bodyPr/>
        <a:lstStyle/>
        <a:p>
          <a:endParaRPr lang="en-ZA" sz="1400"/>
        </a:p>
      </dgm:t>
    </dgm:pt>
    <dgm:pt modelId="{D7EBBD24-D2F7-4E51-9A9D-3C3AEAF1837A}">
      <dgm:prSet custT="1"/>
      <dgm:spPr/>
      <dgm:t>
        <a:bodyPr/>
        <a:lstStyle/>
        <a:p>
          <a:r>
            <a:rPr lang="en-ZW" sz="1400" kern="1200" dirty="0">
              <a:solidFill>
                <a:prstClr val="black">
                  <a:lumMod val="95000"/>
                  <a:lumOff val="5000"/>
                </a:prstClr>
              </a:solidFill>
              <a:effectLst/>
              <a:latin typeface="Tahoma" panose="020B0604030504040204" pitchFamily="34" charset="0"/>
              <a:ea typeface="Calibri" panose="020F0502020204030204" pitchFamily="34" charset="0"/>
              <a:cs typeface="+mn-cs"/>
            </a:rPr>
            <a:t>Financial Literacy incorporated in new education curriculum.</a:t>
          </a:r>
          <a:endParaRPr lang="en-ZA" sz="1400" kern="1200" dirty="0">
            <a:solidFill>
              <a:prstClr val="black">
                <a:lumMod val="95000"/>
                <a:lumOff val="5000"/>
              </a:prstClr>
            </a:solidFill>
            <a:effectLst/>
            <a:latin typeface="Tahoma" panose="020B0604030504040204" pitchFamily="34" charset="0"/>
            <a:ea typeface="Calibri" panose="020F0502020204030204" pitchFamily="34" charset="0"/>
            <a:cs typeface="+mn-cs"/>
          </a:endParaRPr>
        </a:p>
      </dgm:t>
    </dgm:pt>
    <dgm:pt modelId="{2F59EDA1-F7A2-45CC-8DB5-EBBBA1A5D3EC}" type="parTrans" cxnId="{B9D1AF60-ED71-41B2-BE27-50F545F479E4}">
      <dgm:prSet/>
      <dgm:spPr/>
      <dgm:t>
        <a:bodyPr/>
        <a:lstStyle/>
        <a:p>
          <a:endParaRPr lang="en-ZA" sz="1400"/>
        </a:p>
      </dgm:t>
    </dgm:pt>
    <dgm:pt modelId="{C7767154-8012-456D-AA70-0D43146DA4FA}" type="sibTrans" cxnId="{B9D1AF60-ED71-41B2-BE27-50F545F479E4}">
      <dgm:prSet/>
      <dgm:spPr/>
      <dgm:t>
        <a:bodyPr/>
        <a:lstStyle/>
        <a:p>
          <a:endParaRPr lang="en-ZA" sz="1400"/>
        </a:p>
      </dgm:t>
    </dgm:pt>
    <dgm:pt modelId="{5A28C90B-F91A-48A0-AC4E-BF5433D65748}" type="pres">
      <dgm:prSet presAssocID="{385A8DFC-6226-4B88-A8EE-BAA5A62085FA}" presName="Name0" presStyleCnt="0">
        <dgm:presLayoutVars>
          <dgm:dir/>
          <dgm:animLvl val="lvl"/>
          <dgm:resizeHandles/>
        </dgm:presLayoutVars>
      </dgm:prSet>
      <dgm:spPr/>
    </dgm:pt>
    <dgm:pt modelId="{B37EE812-2293-4050-A971-FB4B7611C4DB}" type="pres">
      <dgm:prSet presAssocID="{ADA2B464-B433-491B-8A68-116993B47B4F}" presName="linNode" presStyleCnt="0"/>
      <dgm:spPr/>
    </dgm:pt>
    <dgm:pt modelId="{21B17509-F27C-4379-85BE-CFE95BB6A560}" type="pres">
      <dgm:prSet presAssocID="{ADA2B464-B433-491B-8A68-116993B47B4F}" presName="parentShp" presStyleLbl="node1" presStyleIdx="0" presStyleCnt="5" custLinFactNeighborX="-1713" custLinFactNeighborY="-2577">
        <dgm:presLayoutVars>
          <dgm:bulletEnabled val="1"/>
        </dgm:presLayoutVars>
      </dgm:prSet>
      <dgm:spPr/>
    </dgm:pt>
    <dgm:pt modelId="{D215AD21-EB74-4C25-9CA1-B6EC021614CF}" type="pres">
      <dgm:prSet presAssocID="{ADA2B464-B433-491B-8A68-116993B47B4F}" presName="childShp" presStyleLbl="bgAccFollowNode1" presStyleIdx="0" presStyleCnt="5" custLinFactNeighborX="-388" custLinFactNeighborY="3187">
        <dgm:presLayoutVars>
          <dgm:bulletEnabled val="1"/>
        </dgm:presLayoutVars>
      </dgm:prSet>
      <dgm:spPr/>
    </dgm:pt>
    <dgm:pt modelId="{B37429DD-9438-4E5B-878B-CBB497727E70}" type="pres">
      <dgm:prSet presAssocID="{45CA6895-5C36-4098-A6EC-E7C62E14D87C}" presName="spacing" presStyleCnt="0"/>
      <dgm:spPr/>
    </dgm:pt>
    <dgm:pt modelId="{9C1770EB-8328-40BC-A6C1-E66B72C4911C}" type="pres">
      <dgm:prSet presAssocID="{555A4CC1-AFC4-4483-8E97-734B22FACEAA}" presName="linNode" presStyleCnt="0"/>
      <dgm:spPr/>
    </dgm:pt>
    <dgm:pt modelId="{4F3D00CD-2D97-479C-91EB-F25A9863DD66}" type="pres">
      <dgm:prSet presAssocID="{555A4CC1-AFC4-4483-8E97-734B22FACEAA}" presName="parentShp" presStyleLbl="node1" presStyleIdx="1" presStyleCnt="5" custLinFactNeighborX="-650" custLinFactNeighborY="-764">
        <dgm:presLayoutVars>
          <dgm:bulletEnabled val="1"/>
        </dgm:presLayoutVars>
      </dgm:prSet>
      <dgm:spPr/>
    </dgm:pt>
    <dgm:pt modelId="{71DF2D38-A9EC-4983-995C-F1B75C111DE2}" type="pres">
      <dgm:prSet presAssocID="{555A4CC1-AFC4-4483-8E97-734B22FACEAA}" presName="childShp" presStyleLbl="bgAccFollowNode1" presStyleIdx="1" presStyleCnt="5" custLinFactNeighborX="-496" custLinFactNeighborY="3577">
        <dgm:presLayoutVars>
          <dgm:bulletEnabled val="1"/>
        </dgm:presLayoutVars>
      </dgm:prSet>
      <dgm:spPr/>
    </dgm:pt>
    <dgm:pt modelId="{D9501026-8384-4D3B-840A-9E699F80D06D}" type="pres">
      <dgm:prSet presAssocID="{918753EE-BDFD-4526-9827-093AB1F3EB6F}" presName="spacing" presStyleCnt="0"/>
      <dgm:spPr/>
    </dgm:pt>
    <dgm:pt modelId="{A2203C6E-2C5E-44DC-AE7F-7D7650E1DD73}" type="pres">
      <dgm:prSet presAssocID="{D00A900C-5CE7-4F9B-A069-4A7FFDB0DA12}" presName="linNode" presStyleCnt="0"/>
      <dgm:spPr/>
    </dgm:pt>
    <dgm:pt modelId="{C3E0DE90-729F-4AFA-B2C4-D08C516D1E1A}" type="pres">
      <dgm:prSet presAssocID="{D00A900C-5CE7-4F9B-A069-4A7FFDB0DA12}" presName="parentShp" presStyleLbl="node1" presStyleIdx="2" presStyleCnt="5">
        <dgm:presLayoutVars>
          <dgm:bulletEnabled val="1"/>
        </dgm:presLayoutVars>
      </dgm:prSet>
      <dgm:spPr/>
    </dgm:pt>
    <dgm:pt modelId="{47C140F7-56A6-46AA-9C4E-0535BFEDB88B}" type="pres">
      <dgm:prSet presAssocID="{D00A900C-5CE7-4F9B-A069-4A7FFDB0DA12}" presName="childShp" presStyleLbl="bgAccFollowNode1" presStyleIdx="2" presStyleCnt="5">
        <dgm:presLayoutVars>
          <dgm:bulletEnabled val="1"/>
        </dgm:presLayoutVars>
      </dgm:prSet>
      <dgm:spPr/>
    </dgm:pt>
    <dgm:pt modelId="{24EF5C91-72B5-4694-AB62-931FD87E7268}" type="pres">
      <dgm:prSet presAssocID="{22A8F7A5-DD1A-4127-BEB8-D46E2C22A6D9}" presName="spacing" presStyleCnt="0"/>
      <dgm:spPr/>
    </dgm:pt>
    <dgm:pt modelId="{B6E07E35-B2F5-4A09-945A-FB089FB3267F}" type="pres">
      <dgm:prSet presAssocID="{776214AF-723A-467B-A3DA-96AF7EFA212E}" presName="linNode" presStyleCnt="0"/>
      <dgm:spPr/>
    </dgm:pt>
    <dgm:pt modelId="{74D3EA0E-78AC-4929-9A68-1C40ED926CF5}" type="pres">
      <dgm:prSet presAssocID="{776214AF-723A-467B-A3DA-96AF7EFA212E}" presName="parentShp" presStyleLbl="node1" presStyleIdx="3" presStyleCnt="5">
        <dgm:presLayoutVars>
          <dgm:bulletEnabled val="1"/>
        </dgm:presLayoutVars>
      </dgm:prSet>
      <dgm:spPr/>
    </dgm:pt>
    <dgm:pt modelId="{3DC94753-892B-420D-9C76-C093C045E147}" type="pres">
      <dgm:prSet presAssocID="{776214AF-723A-467B-A3DA-96AF7EFA212E}" presName="childShp" presStyleLbl="bgAccFollowNode1" presStyleIdx="3" presStyleCnt="5">
        <dgm:presLayoutVars>
          <dgm:bulletEnabled val="1"/>
        </dgm:presLayoutVars>
      </dgm:prSet>
      <dgm:spPr/>
    </dgm:pt>
    <dgm:pt modelId="{5D8CF6B0-B5EA-41DA-89D0-2AA72CC731A5}" type="pres">
      <dgm:prSet presAssocID="{DDE9836F-CEF8-4472-B042-FEB0B42BFFF4}" presName="spacing" presStyleCnt="0"/>
      <dgm:spPr/>
    </dgm:pt>
    <dgm:pt modelId="{E3C768AE-A85A-4308-BEF1-90AFBEC4D72F}" type="pres">
      <dgm:prSet presAssocID="{DA92343F-AA4F-4A07-B536-D5D54B3673E8}" presName="linNode" presStyleCnt="0"/>
      <dgm:spPr/>
    </dgm:pt>
    <dgm:pt modelId="{C42CFA8D-34C8-429F-9316-F64C4AE211A5}" type="pres">
      <dgm:prSet presAssocID="{DA92343F-AA4F-4A07-B536-D5D54B3673E8}" presName="parentShp" presStyleLbl="node1" presStyleIdx="4" presStyleCnt="5">
        <dgm:presLayoutVars>
          <dgm:bulletEnabled val="1"/>
        </dgm:presLayoutVars>
      </dgm:prSet>
      <dgm:spPr/>
    </dgm:pt>
    <dgm:pt modelId="{67587372-B6E8-4217-AB41-4419738ADA99}" type="pres">
      <dgm:prSet presAssocID="{DA92343F-AA4F-4A07-B536-D5D54B3673E8}" presName="childShp" presStyleLbl="bgAccFollowNode1" presStyleIdx="4" presStyleCnt="5">
        <dgm:presLayoutVars>
          <dgm:bulletEnabled val="1"/>
        </dgm:presLayoutVars>
      </dgm:prSet>
      <dgm:spPr/>
    </dgm:pt>
  </dgm:ptLst>
  <dgm:cxnLst>
    <dgm:cxn modelId="{7327E306-C27D-4D56-94EA-5902833C68B0}" srcId="{776214AF-723A-467B-A3DA-96AF7EFA212E}" destId="{345772E6-DF82-469E-B8D6-BB81122C98E4}" srcOrd="0" destOrd="0" parTransId="{5C34A2C4-6D26-4EB7-9C01-A265C5D1C716}" sibTransId="{0DAE56B3-FF56-4250-A05B-13BD13B7C35C}"/>
    <dgm:cxn modelId="{D472A909-6574-4E41-BFAF-C80EC71C7A15}" type="presOf" srcId="{BD03ED4D-AC74-47BC-806E-228EDA6D8678}" destId="{71DF2D38-A9EC-4983-995C-F1B75C111DE2}" srcOrd="0" destOrd="0" presId="urn:microsoft.com/office/officeart/2005/8/layout/vList6"/>
    <dgm:cxn modelId="{1AEFCE19-9F59-4DC8-98FB-57A600983A30}" srcId="{ADA2B464-B433-491B-8A68-116993B47B4F}" destId="{E9333A0B-2D6D-422F-9826-4F9DBD6FADD1}" srcOrd="1" destOrd="0" parTransId="{D911B96F-6FD2-4952-BB9D-BF1D08C03187}" sibTransId="{5EB2B827-B57B-4227-ADA5-26C0BD28C5DB}"/>
    <dgm:cxn modelId="{3ACB211F-E67D-47F8-9ACE-2A8226591B30}" type="presOf" srcId="{ADA2B464-B433-491B-8A68-116993B47B4F}" destId="{21B17509-F27C-4379-85BE-CFE95BB6A560}" srcOrd="0" destOrd="0" presId="urn:microsoft.com/office/officeart/2005/8/layout/vList6"/>
    <dgm:cxn modelId="{927DF824-2FC7-4079-B266-C1337E1BC630}" srcId="{D00A900C-5CE7-4F9B-A069-4A7FFDB0DA12}" destId="{458233A5-7DA2-477F-9567-49F8C3C27A3E}" srcOrd="1" destOrd="0" parTransId="{85D9DECD-71FA-4452-B616-4D7EE352FFDB}" sibTransId="{F941AE7C-FD53-401B-8A43-A319010C0BBD}"/>
    <dgm:cxn modelId="{BFA06325-E869-4DBD-8BEF-70DADE58C1FC}" srcId="{DA92343F-AA4F-4A07-B536-D5D54B3673E8}" destId="{0F212621-DF75-4858-B4B8-9E9D626F2B5B}" srcOrd="0" destOrd="0" parTransId="{C578ECA0-ACCF-4353-843E-C77B5B0F3027}" sibTransId="{310B29D2-67B2-4286-A3C0-79530D38AA4B}"/>
    <dgm:cxn modelId="{835A6B30-E8B0-4D6A-BFF8-7A827EB80272}" type="presOf" srcId="{DA92343F-AA4F-4A07-B536-D5D54B3673E8}" destId="{C42CFA8D-34C8-429F-9316-F64C4AE211A5}" srcOrd="0" destOrd="0" presId="urn:microsoft.com/office/officeart/2005/8/layout/vList6"/>
    <dgm:cxn modelId="{27748232-7301-4606-A82E-FCF1CD163DB3}" type="presOf" srcId="{385A8DFC-6226-4B88-A8EE-BAA5A62085FA}" destId="{5A28C90B-F91A-48A0-AC4E-BF5433D65748}" srcOrd="0" destOrd="0" presId="urn:microsoft.com/office/officeart/2005/8/layout/vList6"/>
    <dgm:cxn modelId="{B9D1AF60-ED71-41B2-BE27-50F545F479E4}" srcId="{776214AF-723A-467B-A3DA-96AF7EFA212E}" destId="{D7EBBD24-D2F7-4E51-9A9D-3C3AEAF1837A}" srcOrd="1" destOrd="0" parTransId="{2F59EDA1-F7A2-45CC-8DB5-EBBBA1A5D3EC}" sibTransId="{C7767154-8012-456D-AA70-0D43146DA4FA}"/>
    <dgm:cxn modelId="{13566246-ED46-4D4D-BE54-4174E42500C9}" type="presOf" srcId="{345772E6-DF82-469E-B8D6-BB81122C98E4}" destId="{3DC94753-892B-420D-9C76-C093C045E147}" srcOrd="0" destOrd="0" presId="urn:microsoft.com/office/officeart/2005/8/layout/vList6"/>
    <dgm:cxn modelId="{C63FEE68-EDCF-471D-85F3-05A2262AEB95}" type="presOf" srcId="{D7EBBD24-D2F7-4E51-9A9D-3C3AEAF1837A}" destId="{3DC94753-892B-420D-9C76-C093C045E147}" srcOrd="0" destOrd="1" presId="urn:microsoft.com/office/officeart/2005/8/layout/vList6"/>
    <dgm:cxn modelId="{7E37E14B-1B60-40D6-8A32-93B4F23F649E}" srcId="{385A8DFC-6226-4B88-A8EE-BAA5A62085FA}" destId="{D00A900C-5CE7-4F9B-A069-4A7FFDB0DA12}" srcOrd="2" destOrd="0" parTransId="{40EE49B4-B5D3-4E30-A7B6-3A6DD917DAD9}" sibTransId="{22A8F7A5-DD1A-4127-BEB8-D46E2C22A6D9}"/>
    <dgm:cxn modelId="{96E87B54-A086-4126-A4AB-C074E9EC6BD5}" srcId="{555A4CC1-AFC4-4483-8E97-734B22FACEAA}" destId="{BD03ED4D-AC74-47BC-806E-228EDA6D8678}" srcOrd="0" destOrd="0" parTransId="{3F032016-8648-4F17-A0AD-CA6AC762B29C}" sibTransId="{3139F66D-BBED-47D6-88DF-D447C1BF39AE}"/>
    <dgm:cxn modelId="{F5877155-91C0-445E-B9E0-96011D8C6A8C}" type="presOf" srcId="{D24FCD81-AF9E-4CA7-9E49-169FE86A8CF9}" destId="{47C140F7-56A6-46AA-9C4E-0535BFEDB88B}" srcOrd="0" destOrd="0" presId="urn:microsoft.com/office/officeart/2005/8/layout/vList6"/>
    <dgm:cxn modelId="{4B054C88-4632-45EF-A130-BF8BFE30FCC1}" type="presOf" srcId="{458233A5-7DA2-477F-9567-49F8C3C27A3E}" destId="{47C140F7-56A6-46AA-9C4E-0535BFEDB88B}" srcOrd="0" destOrd="1" presId="urn:microsoft.com/office/officeart/2005/8/layout/vList6"/>
    <dgm:cxn modelId="{2184C190-B507-45B7-91B0-0E7B8D5B4E85}" srcId="{ADA2B464-B433-491B-8A68-116993B47B4F}" destId="{86EA6B00-FCB3-4E51-8F3F-59D581949366}" srcOrd="0" destOrd="0" parTransId="{BC9E1407-A5AF-4861-B593-ED136AE012BB}" sibTransId="{39C2229A-B735-4A12-AE60-75A4ACB0D3F0}"/>
    <dgm:cxn modelId="{F62EC696-54A2-4488-813C-796F632F7F14}" type="presOf" srcId="{86EA6B00-FCB3-4E51-8F3F-59D581949366}" destId="{D215AD21-EB74-4C25-9CA1-B6EC021614CF}" srcOrd="0" destOrd="0" presId="urn:microsoft.com/office/officeart/2005/8/layout/vList6"/>
    <dgm:cxn modelId="{00B8DBC7-E413-4749-A05C-852F227DA602}" srcId="{385A8DFC-6226-4B88-A8EE-BAA5A62085FA}" destId="{555A4CC1-AFC4-4483-8E97-734B22FACEAA}" srcOrd="1" destOrd="0" parTransId="{D14CB4BC-9D51-42D4-A844-8A266ED713E2}" sibTransId="{918753EE-BDFD-4526-9827-093AB1F3EB6F}"/>
    <dgm:cxn modelId="{50105FCC-1A2A-4963-AE07-4B1804BF2F1C}" type="presOf" srcId="{E9333A0B-2D6D-422F-9826-4F9DBD6FADD1}" destId="{D215AD21-EB74-4C25-9CA1-B6EC021614CF}" srcOrd="0" destOrd="1" presId="urn:microsoft.com/office/officeart/2005/8/layout/vList6"/>
    <dgm:cxn modelId="{E8C27ACF-C25F-479E-8E55-7C8FA12B02CF}" srcId="{385A8DFC-6226-4B88-A8EE-BAA5A62085FA}" destId="{DA92343F-AA4F-4A07-B536-D5D54B3673E8}" srcOrd="4" destOrd="0" parTransId="{7AB4F80F-1178-480B-B980-D8D33C12BC5E}" sibTransId="{DF7F02B3-8906-4AC9-944D-CE48029FE8AC}"/>
    <dgm:cxn modelId="{8C4586D9-95F0-4F5A-8D2B-A95D7E7B4144}" srcId="{D00A900C-5CE7-4F9B-A069-4A7FFDB0DA12}" destId="{D24FCD81-AF9E-4CA7-9E49-169FE86A8CF9}" srcOrd="0" destOrd="0" parTransId="{11DC3114-BAAC-4453-ADB1-323675D49A2F}" sibTransId="{45266205-C737-4D82-83AB-1853BEAD8132}"/>
    <dgm:cxn modelId="{6ED593DB-6904-4509-8AAC-AC6F7C206B65}" srcId="{385A8DFC-6226-4B88-A8EE-BAA5A62085FA}" destId="{776214AF-723A-467B-A3DA-96AF7EFA212E}" srcOrd="3" destOrd="0" parTransId="{F26E99F7-F1F1-4FD6-B42E-3AA8A3FC0AF5}" sibTransId="{DDE9836F-CEF8-4472-B042-FEB0B42BFFF4}"/>
    <dgm:cxn modelId="{2E776AE7-5856-4C45-AAFF-699EEDE2B548}" srcId="{385A8DFC-6226-4B88-A8EE-BAA5A62085FA}" destId="{ADA2B464-B433-491B-8A68-116993B47B4F}" srcOrd="0" destOrd="0" parTransId="{35AF2D19-B8B8-4E82-A2F5-EA231AE12AC8}" sibTransId="{45CA6895-5C36-4098-A6EC-E7C62E14D87C}"/>
    <dgm:cxn modelId="{15B079EC-D904-4210-945A-1EACB6573EA1}" type="presOf" srcId="{D00A900C-5CE7-4F9B-A069-4A7FFDB0DA12}" destId="{C3E0DE90-729F-4AFA-B2C4-D08C516D1E1A}" srcOrd="0" destOrd="0" presId="urn:microsoft.com/office/officeart/2005/8/layout/vList6"/>
    <dgm:cxn modelId="{780E90F1-4CDE-4269-BD24-736F5CA9AF7D}" type="presOf" srcId="{555A4CC1-AFC4-4483-8E97-734B22FACEAA}" destId="{4F3D00CD-2D97-479C-91EB-F25A9863DD66}" srcOrd="0" destOrd="0" presId="urn:microsoft.com/office/officeart/2005/8/layout/vList6"/>
    <dgm:cxn modelId="{912BAAF5-AB7C-43F3-B8BA-44CD742AA593}" type="presOf" srcId="{0F212621-DF75-4858-B4B8-9E9D626F2B5B}" destId="{67587372-B6E8-4217-AB41-4419738ADA99}" srcOrd="0" destOrd="0" presId="urn:microsoft.com/office/officeart/2005/8/layout/vList6"/>
    <dgm:cxn modelId="{F7F4FCF5-A133-40A4-BF0A-2194B195BE32}" type="presOf" srcId="{776214AF-723A-467B-A3DA-96AF7EFA212E}" destId="{74D3EA0E-78AC-4929-9A68-1C40ED926CF5}" srcOrd="0" destOrd="0" presId="urn:microsoft.com/office/officeart/2005/8/layout/vList6"/>
    <dgm:cxn modelId="{CA5EBF0E-C43A-4104-AC4F-699A9AE71D62}" type="presParOf" srcId="{5A28C90B-F91A-48A0-AC4E-BF5433D65748}" destId="{B37EE812-2293-4050-A971-FB4B7611C4DB}" srcOrd="0" destOrd="0" presId="urn:microsoft.com/office/officeart/2005/8/layout/vList6"/>
    <dgm:cxn modelId="{B8BE57E0-6E0D-42F5-87A2-69F2EF818E3C}" type="presParOf" srcId="{B37EE812-2293-4050-A971-FB4B7611C4DB}" destId="{21B17509-F27C-4379-85BE-CFE95BB6A560}" srcOrd="0" destOrd="0" presId="urn:microsoft.com/office/officeart/2005/8/layout/vList6"/>
    <dgm:cxn modelId="{47347453-9ACF-4BAF-BC47-C8C9F8F501A9}" type="presParOf" srcId="{B37EE812-2293-4050-A971-FB4B7611C4DB}" destId="{D215AD21-EB74-4C25-9CA1-B6EC021614CF}" srcOrd="1" destOrd="0" presId="urn:microsoft.com/office/officeart/2005/8/layout/vList6"/>
    <dgm:cxn modelId="{7B8E3167-3D13-4574-9292-113E9EC3694E}" type="presParOf" srcId="{5A28C90B-F91A-48A0-AC4E-BF5433D65748}" destId="{B37429DD-9438-4E5B-878B-CBB497727E70}" srcOrd="1" destOrd="0" presId="urn:microsoft.com/office/officeart/2005/8/layout/vList6"/>
    <dgm:cxn modelId="{DE8EE709-BD58-48F5-A97B-F51DAEB79D4F}" type="presParOf" srcId="{5A28C90B-F91A-48A0-AC4E-BF5433D65748}" destId="{9C1770EB-8328-40BC-A6C1-E66B72C4911C}" srcOrd="2" destOrd="0" presId="urn:microsoft.com/office/officeart/2005/8/layout/vList6"/>
    <dgm:cxn modelId="{06E64291-E563-444A-848B-75EE483353E2}" type="presParOf" srcId="{9C1770EB-8328-40BC-A6C1-E66B72C4911C}" destId="{4F3D00CD-2D97-479C-91EB-F25A9863DD66}" srcOrd="0" destOrd="0" presId="urn:microsoft.com/office/officeart/2005/8/layout/vList6"/>
    <dgm:cxn modelId="{C779E721-0B03-4623-8773-466441E85CA7}" type="presParOf" srcId="{9C1770EB-8328-40BC-A6C1-E66B72C4911C}" destId="{71DF2D38-A9EC-4983-995C-F1B75C111DE2}" srcOrd="1" destOrd="0" presId="urn:microsoft.com/office/officeart/2005/8/layout/vList6"/>
    <dgm:cxn modelId="{EB69F419-869B-4F74-A0F3-16B1E0AE8864}" type="presParOf" srcId="{5A28C90B-F91A-48A0-AC4E-BF5433D65748}" destId="{D9501026-8384-4D3B-840A-9E699F80D06D}" srcOrd="3" destOrd="0" presId="urn:microsoft.com/office/officeart/2005/8/layout/vList6"/>
    <dgm:cxn modelId="{C112875A-29E0-47ED-BC6E-9431BC691050}" type="presParOf" srcId="{5A28C90B-F91A-48A0-AC4E-BF5433D65748}" destId="{A2203C6E-2C5E-44DC-AE7F-7D7650E1DD73}" srcOrd="4" destOrd="0" presId="urn:microsoft.com/office/officeart/2005/8/layout/vList6"/>
    <dgm:cxn modelId="{CB0415CC-3CF8-4475-95D0-D22EA475E80D}" type="presParOf" srcId="{A2203C6E-2C5E-44DC-AE7F-7D7650E1DD73}" destId="{C3E0DE90-729F-4AFA-B2C4-D08C516D1E1A}" srcOrd="0" destOrd="0" presId="urn:microsoft.com/office/officeart/2005/8/layout/vList6"/>
    <dgm:cxn modelId="{A4AF2856-1468-457F-A1E4-6B7E0DFB8BC1}" type="presParOf" srcId="{A2203C6E-2C5E-44DC-AE7F-7D7650E1DD73}" destId="{47C140F7-56A6-46AA-9C4E-0535BFEDB88B}" srcOrd="1" destOrd="0" presId="urn:microsoft.com/office/officeart/2005/8/layout/vList6"/>
    <dgm:cxn modelId="{C301B4D1-D44D-4D87-A9B9-1336B5006341}" type="presParOf" srcId="{5A28C90B-F91A-48A0-AC4E-BF5433D65748}" destId="{24EF5C91-72B5-4694-AB62-931FD87E7268}" srcOrd="5" destOrd="0" presId="urn:microsoft.com/office/officeart/2005/8/layout/vList6"/>
    <dgm:cxn modelId="{A4EA2083-4788-4352-921C-6521865C3C68}" type="presParOf" srcId="{5A28C90B-F91A-48A0-AC4E-BF5433D65748}" destId="{B6E07E35-B2F5-4A09-945A-FB089FB3267F}" srcOrd="6" destOrd="0" presId="urn:microsoft.com/office/officeart/2005/8/layout/vList6"/>
    <dgm:cxn modelId="{7F9EA37E-02BA-49EE-8A12-56001E79289D}" type="presParOf" srcId="{B6E07E35-B2F5-4A09-945A-FB089FB3267F}" destId="{74D3EA0E-78AC-4929-9A68-1C40ED926CF5}" srcOrd="0" destOrd="0" presId="urn:microsoft.com/office/officeart/2005/8/layout/vList6"/>
    <dgm:cxn modelId="{472F9010-1C41-4857-B165-BFF85B1BDFA3}" type="presParOf" srcId="{B6E07E35-B2F5-4A09-945A-FB089FB3267F}" destId="{3DC94753-892B-420D-9C76-C093C045E147}" srcOrd="1" destOrd="0" presId="urn:microsoft.com/office/officeart/2005/8/layout/vList6"/>
    <dgm:cxn modelId="{9E385009-1E07-4C31-857A-4055EFD63867}" type="presParOf" srcId="{5A28C90B-F91A-48A0-AC4E-BF5433D65748}" destId="{5D8CF6B0-B5EA-41DA-89D0-2AA72CC731A5}" srcOrd="7" destOrd="0" presId="urn:microsoft.com/office/officeart/2005/8/layout/vList6"/>
    <dgm:cxn modelId="{D1CD4818-D034-4DDA-B24C-68F1DB89CBB9}" type="presParOf" srcId="{5A28C90B-F91A-48A0-AC4E-BF5433D65748}" destId="{E3C768AE-A85A-4308-BEF1-90AFBEC4D72F}" srcOrd="8" destOrd="0" presId="urn:microsoft.com/office/officeart/2005/8/layout/vList6"/>
    <dgm:cxn modelId="{3B095EA1-9BB5-4874-983C-C706FEDD552B}" type="presParOf" srcId="{E3C768AE-A85A-4308-BEF1-90AFBEC4D72F}" destId="{C42CFA8D-34C8-429F-9316-F64C4AE211A5}" srcOrd="0" destOrd="0" presId="urn:microsoft.com/office/officeart/2005/8/layout/vList6"/>
    <dgm:cxn modelId="{074F69B1-5ABC-4BEC-A230-A0B10944C9A1}" type="presParOf" srcId="{E3C768AE-A85A-4308-BEF1-90AFBEC4D72F}" destId="{67587372-B6E8-4217-AB41-4419738ADA99}" srcOrd="1" destOrd="0" presId="urn:microsoft.com/office/officeart/2005/8/layout/vList6"/>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2F2EFDB-D728-400D-ADF0-A8F1F3EB2FED}" type="doc">
      <dgm:prSet loTypeId="urn:microsoft.com/office/officeart/2005/8/layout/hList7" loCatId="list" qsTypeId="urn:microsoft.com/office/officeart/2005/8/quickstyle/3d3" qsCatId="3D" csTypeId="urn:microsoft.com/office/officeart/2005/8/colors/accent1_2" csCatId="accent1" phldr="1"/>
      <dgm:spPr/>
      <dgm:t>
        <a:bodyPr/>
        <a:lstStyle/>
        <a:p>
          <a:endParaRPr lang="en-US"/>
        </a:p>
      </dgm:t>
    </dgm:pt>
    <dgm:pt modelId="{88098ADF-983D-48C1-B5F9-D5F56E92DB4A}">
      <dgm:prSet/>
      <dgm:spPr/>
      <dgm:t>
        <a:bodyPr/>
        <a:lstStyle/>
        <a:p>
          <a:r>
            <a:rPr lang="en-ZW" dirty="0">
              <a:latin typeface="Tahoma" panose="020B0604030504040204" pitchFamily="34" charset="0"/>
              <a:ea typeface="Tahoma" panose="020B0604030504040204" pitchFamily="34" charset="0"/>
              <a:cs typeface="Tahoma" panose="020B0604030504040204" pitchFamily="34" charset="0"/>
            </a:rPr>
            <a:t>The RBZ operationalised a </a:t>
          </a:r>
          <a:r>
            <a:rPr lang="en-ZW" b="1" dirty="0">
              <a:latin typeface="Tahoma" panose="020B0604030504040204" pitchFamily="34" charset="0"/>
              <a:ea typeface="Tahoma" panose="020B0604030504040204" pitchFamily="34" charset="0"/>
              <a:cs typeface="Tahoma" panose="020B0604030504040204" pitchFamily="34" charset="0"/>
            </a:rPr>
            <a:t>collateral registry system</a:t>
          </a:r>
          <a:r>
            <a:rPr lang="en-ZW" dirty="0">
              <a:latin typeface="Tahoma" panose="020B0604030504040204" pitchFamily="34" charset="0"/>
              <a:ea typeface="Tahoma" panose="020B0604030504040204" pitchFamily="34" charset="0"/>
              <a:cs typeface="Tahoma" panose="020B0604030504040204" pitchFamily="34" charset="0"/>
            </a:rPr>
            <a:t> in 2022. </a:t>
          </a:r>
          <a:endParaRPr lang="en-US" dirty="0">
            <a:latin typeface="Tahoma" panose="020B0604030504040204" pitchFamily="34" charset="0"/>
            <a:ea typeface="Tahoma" panose="020B0604030504040204" pitchFamily="34" charset="0"/>
            <a:cs typeface="Tahoma" panose="020B0604030504040204" pitchFamily="34" charset="0"/>
          </a:endParaRPr>
        </a:p>
      </dgm:t>
    </dgm:pt>
    <dgm:pt modelId="{FBD8D189-E848-447A-915F-C2D4D5317EED}" type="parTrans" cxnId="{53D6E511-615E-40DE-93FA-EC32665CAA8D}">
      <dgm:prSet/>
      <dgm:spPr/>
      <dgm:t>
        <a:bodyPr/>
        <a:lstStyle/>
        <a:p>
          <a:pPr algn="just"/>
          <a:endParaRPr lang="en-US" sz="2800">
            <a:latin typeface="Tahoma" panose="020B0604030504040204" pitchFamily="34" charset="0"/>
            <a:ea typeface="Tahoma" panose="020B0604030504040204" pitchFamily="34" charset="0"/>
            <a:cs typeface="Tahoma" panose="020B0604030504040204" pitchFamily="34" charset="0"/>
          </a:endParaRPr>
        </a:p>
      </dgm:t>
    </dgm:pt>
    <dgm:pt modelId="{0EEFF178-DA32-4E13-8723-2F35EBAB7E8C}" type="sibTrans" cxnId="{53D6E511-615E-40DE-93FA-EC32665CAA8D}">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F2C15EFA-9003-4A28-B5EA-97007FFBB5CB}">
      <dgm:prSet/>
      <dgm:spPr/>
      <dgm:t>
        <a:bodyPr/>
        <a:lstStyle/>
        <a:p>
          <a:r>
            <a:rPr lang="en-ZW">
              <a:latin typeface="Tahoma" panose="020B0604030504040204" pitchFamily="34" charset="0"/>
              <a:ea typeface="Tahoma" panose="020B0604030504040204" pitchFamily="34" charset="0"/>
              <a:cs typeface="Tahoma" panose="020B0604030504040204" pitchFamily="34" charset="0"/>
            </a:rPr>
            <a:t>A collateral registry is a publicly available databases of interests in or ownership of assets.</a:t>
          </a:r>
          <a:endParaRPr lang="en-US">
            <a:latin typeface="Tahoma" panose="020B0604030504040204" pitchFamily="34" charset="0"/>
            <a:ea typeface="Tahoma" panose="020B0604030504040204" pitchFamily="34" charset="0"/>
            <a:cs typeface="Tahoma" panose="020B0604030504040204" pitchFamily="34" charset="0"/>
          </a:endParaRPr>
        </a:p>
      </dgm:t>
    </dgm:pt>
    <dgm:pt modelId="{2A3645B9-1636-4460-8340-181B960E4F9E}" type="parTrans" cxnId="{C1AFA3BB-94D1-4E56-8E45-E508E9A1397B}">
      <dgm:prSet/>
      <dgm:spPr/>
      <dgm:t>
        <a:bodyPr/>
        <a:lstStyle/>
        <a:p>
          <a:pPr algn="just"/>
          <a:endParaRPr lang="en-US" sz="2800">
            <a:latin typeface="Tahoma" panose="020B0604030504040204" pitchFamily="34" charset="0"/>
            <a:ea typeface="Tahoma" panose="020B0604030504040204" pitchFamily="34" charset="0"/>
            <a:cs typeface="Tahoma" panose="020B0604030504040204" pitchFamily="34" charset="0"/>
          </a:endParaRPr>
        </a:p>
      </dgm:t>
    </dgm:pt>
    <dgm:pt modelId="{20097630-882E-4EC8-BB09-CB1E4F70EEF8}" type="sibTrans" cxnId="{C1AFA3BB-94D1-4E56-8E45-E508E9A1397B}">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951EC55A-E56F-49DA-9D3F-C317837F3EF4}">
      <dgm:prSet/>
      <dgm:spPr/>
      <dgm:t>
        <a:bodyPr/>
        <a:lstStyle/>
        <a:p>
          <a:r>
            <a:rPr lang="en-ZW">
              <a:latin typeface="Tahoma" panose="020B0604030504040204" pitchFamily="34" charset="0"/>
              <a:ea typeface="Tahoma" panose="020B0604030504040204" pitchFamily="34" charset="0"/>
              <a:cs typeface="Tahoma" panose="020B0604030504040204" pitchFamily="34" charset="0"/>
            </a:rPr>
            <a:t>It </a:t>
          </a:r>
          <a:r>
            <a:rPr lang="en-GB">
              <a:latin typeface="Tahoma" panose="020B0604030504040204" pitchFamily="34" charset="0"/>
              <a:ea typeface="Tahoma" panose="020B0604030504040204" pitchFamily="34" charset="0"/>
              <a:cs typeface="Tahoma" panose="020B0604030504040204" pitchFamily="34" charset="0"/>
            </a:rPr>
            <a:t>allows the </a:t>
          </a:r>
          <a:r>
            <a:rPr lang="en-GB" b="1">
              <a:latin typeface="Tahoma" panose="020B0604030504040204" pitchFamily="34" charset="0"/>
              <a:ea typeface="Tahoma" panose="020B0604030504040204" pitchFamily="34" charset="0"/>
              <a:cs typeface="Tahoma" panose="020B0604030504040204" pitchFamily="34" charset="0"/>
            </a:rPr>
            <a:t>use of movable assets as collateral</a:t>
          </a:r>
          <a:r>
            <a:rPr lang="en-GB">
              <a:latin typeface="Tahoma" panose="020B0604030504040204" pitchFamily="34" charset="0"/>
              <a:ea typeface="Tahoma" panose="020B0604030504040204" pitchFamily="34" charset="0"/>
              <a:cs typeface="Tahoma" panose="020B0604030504040204" pitchFamily="34" charset="0"/>
            </a:rPr>
            <a:t>, enabling borrowers to leverage their movable assets to obtain credit.</a:t>
          </a:r>
          <a:endParaRPr lang="en-US">
            <a:latin typeface="Tahoma" panose="020B0604030504040204" pitchFamily="34" charset="0"/>
            <a:ea typeface="Tahoma" panose="020B0604030504040204" pitchFamily="34" charset="0"/>
            <a:cs typeface="Tahoma" panose="020B0604030504040204" pitchFamily="34" charset="0"/>
          </a:endParaRPr>
        </a:p>
      </dgm:t>
    </dgm:pt>
    <dgm:pt modelId="{CD5DE187-73D5-4533-A7B2-5C3FEEBC6309}" type="parTrans" cxnId="{67779112-EFD6-4F96-A298-BE17A5707B4B}">
      <dgm:prSet/>
      <dgm:spPr/>
      <dgm:t>
        <a:bodyPr/>
        <a:lstStyle/>
        <a:p>
          <a:pPr algn="just"/>
          <a:endParaRPr lang="en-US" sz="2800">
            <a:latin typeface="Tahoma" panose="020B0604030504040204" pitchFamily="34" charset="0"/>
            <a:ea typeface="Tahoma" panose="020B0604030504040204" pitchFamily="34" charset="0"/>
            <a:cs typeface="Tahoma" panose="020B0604030504040204" pitchFamily="34" charset="0"/>
          </a:endParaRPr>
        </a:p>
      </dgm:t>
    </dgm:pt>
    <dgm:pt modelId="{3710BBE8-838B-419D-A823-D7DC8203FBC7}" type="sibTrans" cxnId="{67779112-EFD6-4F96-A298-BE17A5707B4B}">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F7BFE7EE-48D9-4E10-A62B-EF600692CB2A}">
      <dgm:prSet/>
      <dgm:spPr/>
      <dgm:t>
        <a:bodyPr/>
        <a:lstStyle/>
        <a:p>
          <a:r>
            <a:rPr lang="en-US">
              <a:latin typeface="Tahoma" panose="020B0604030504040204" pitchFamily="34" charset="0"/>
              <a:ea typeface="Tahoma" panose="020B0604030504040204" pitchFamily="34" charset="0"/>
              <a:cs typeface="Tahoma" panose="020B0604030504040204" pitchFamily="34" charset="0"/>
            </a:rPr>
            <a:t>Movable assets often account for most of the capital stock of private firms especially MSMEs. </a:t>
          </a:r>
        </a:p>
      </dgm:t>
    </dgm:pt>
    <dgm:pt modelId="{7675BA64-9B6C-4550-AE2D-69CADC26F147}" type="parTrans" cxnId="{CCEF3AED-CE3E-4635-9EC6-F87562E7FD73}">
      <dgm:prSet/>
      <dgm:spPr/>
      <dgm:t>
        <a:bodyPr/>
        <a:lstStyle/>
        <a:p>
          <a:pPr algn="just"/>
          <a:endParaRPr lang="en-US" sz="2800">
            <a:latin typeface="Tahoma" panose="020B0604030504040204" pitchFamily="34" charset="0"/>
            <a:ea typeface="Tahoma" panose="020B0604030504040204" pitchFamily="34" charset="0"/>
            <a:cs typeface="Tahoma" panose="020B0604030504040204" pitchFamily="34" charset="0"/>
          </a:endParaRPr>
        </a:p>
      </dgm:t>
    </dgm:pt>
    <dgm:pt modelId="{7F2FAB8A-97DD-4B27-8ED2-1847252489BE}" type="sibTrans" cxnId="{CCEF3AED-CE3E-4635-9EC6-F87562E7FD73}">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3F5A3A85-6243-4BE9-9683-E44EAFFF158E}" type="pres">
      <dgm:prSet presAssocID="{A2F2EFDB-D728-400D-ADF0-A8F1F3EB2FED}" presName="Name0" presStyleCnt="0">
        <dgm:presLayoutVars>
          <dgm:dir/>
          <dgm:resizeHandles val="exact"/>
        </dgm:presLayoutVars>
      </dgm:prSet>
      <dgm:spPr/>
    </dgm:pt>
    <dgm:pt modelId="{6AF380D8-3312-4429-A5FE-00B1AC11E1EB}" type="pres">
      <dgm:prSet presAssocID="{A2F2EFDB-D728-400D-ADF0-A8F1F3EB2FED}" presName="fgShape" presStyleLbl="fgShp" presStyleIdx="0" presStyleCnt="1"/>
      <dgm:spPr/>
    </dgm:pt>
    <dgm:pt modelId="{5174A503-63C1-40E3-9E12-9B7ACA0CEB77}" type="pres">
      <dgm:prSet presAssocID="{A2F2EFDB-D728-400D-ADF0-A8F1F3EB2FED}" presName="linComp" presStyleCnt="0"/>
      <dgm:spPr/>
    </dgm:pt>
    <dgm:pt modelId="{CDF8A09B-07C9-4F47-B286-01CD365941FE}" type="pres">
      <dgm:prSet presAssocID="{88098ADF-983D-48C1-B5F9-D5F56E92DB4A}" presName="compNode" presStyleCnt="0"/>
      <dgm:spPr/>
    </dgm:pt>
    <dgm:pt modelId="{309B8F66-4F3E-4090-BD27-E703CE774AA1}" type="pres">
      <dgm:prSet presAssocID="{88098ADF-983D-48C1-B5F9-D5F56E92DB4A}" presName="bkgdShape" presStyleLbl="node1" presStyleIdx="0" presStyleCnt="4"/>
      <dgm:spPr/>
    </dgm:pt>
    <dgm:pt modelId="{7037EBA8-10B3-4E40-93FD-996437D1417A}" type="pres">
      <dgm:prSet presAssocID="{88098ADF-983D-48C1-B5F9-D5F56E92DB4A}" presName="nodeTx" presStyleLbl="node1" presStyleIdx="0" presStyleCnt="4">
        <dgm:presLayoutVars>
          <dgm:bulletEnabled val="1"/>
        </dgm:presLayoutVars>
      </dgm:prSet>
      <dgm:spPr/>
    </dgm:pt>
    <dgm:pt modelId="{87D84F9E-FA01-4E57-8BD4-7B659D765EAE}" type="pres">
      <dgm:prSet presAssocID="{88098ADF-983D-48C1-B5F9-D5F56E92DB4A}" presName="invisiNode" presStyleLbl="node1" presStyleIdx="0" presStyleCnt="4"/>
      <dgm:spPr/>
    </dgm:pt>
    <dgm:pt modelId="{901FF965-A809-44A8-A1F3-9ECDB26D8558}" type="pres">
      <dgm:prSet presAssocID="{88098ADF-983D-48C1-B5F9-D5F56E92DB4A}" presName="imagNode" presStyleLbl="fgImgPlace1" presStyleIdx="0" presStyleCnt="4" custLinFactNeighborY="976"/>
      <dgm:spPr>
        <a:blipFill rotWithShape="1">
          <a:blip xmlns:r="http://schemas.openxmlformats.org/officeDocument/2006/relationships" r:embed="rId1"/>
          <a:srcRect/>
          <a:stretch>
            <a:fillRect l="-46000" r="-46000"/>
          </a:stretch>
        </a:blipFill>
      </dgm:spPr>
    </dgm:pt>
    <dgm:pt modelId="{9910D714-B49C-4F07-8975-F0D6B8C01AE1}" type="pres">
      <dgm:prSet presAssocID="{0EEFF178-DA32-4E13-8723-2F35EBAB7E8C}" presName="sibTrans" presStyleLbl="sibTrans2D1" presStyleIdx="0" presStyleCnt="0"/>
      <dgm:spPr/>
    </dgm:pt>
    <dgm:pt modelId="{75EA7621-634D-4CB1-B4F9-B0DDD8BEE33D}" type="pres">
      <dgm:prSet presAssocID="{F2C15EFA-9003-4A28-B5EA-97007FFBB5CB}" presName="compNode" presStyleCnt="0"/>
      <dgm:spPr/>
    </dgm:pt>
    <dgm:pt modelId="{7CFBDFBE-6479-48AA-A510-FA4C41755C86}" type="pres">
      <dgm:prSet presAssocID="{F2C15EFA-9003-4A28-B5EA-97007FFBB5CB}" presName="bkgdShape" presStyleLbl="node1" presStyleIdx="1" presStyleCnt="4"/>
      <dgm:spPr/>
    </dgm:pt>
    <dgm:pt modelId="{07CC0550-EF71-453D-BEE6-DA9BB69D5FFD}" type="pres">
      <dgm:prSet presAssocID="{F2C15EFA-9003-4A28-B5EA-97007FFBB5CB}" presName="nodeTx" presStyleLbl="node1" presStyleIdx="1" presStyleCnt="4">
        <dgm:presLayoutVars>
          <dgm:bulletEnabled val="1"/>
        </dgm:presLayoutVars>
      </dgm:prSet>
      <dgm:spPr/>
    </dgm:pt>
    <dgm:pt modelId="{11DD58A4-8E94-4646-A7BB-D0ED315392BB}" type="pres">
      <dgm:prSet presAssocID="{F2C15EFA-9003-4A28-B5EA-97007FFBB5CB}" presName="invisiNode" presStyleLbl="node1" presStyleIdx="1" presStyleCnt="4"/>
      <dgm:spPr/>
    </dgm:pt>
    <dgm:pt modelId="{3AF96AB7-B147-4EF7-AF21-C879CCA80D9C}" type="pres">
      <dgm:prSet presAssocID="{F2C15EFA-9003-4A28-B5EA-97007FFBB5CB}" presName="imagNode" presStyleLbl="fgImgPlace1" presStyleIdx="1" presStyleCnt="4"/>
      <dgm:spPr>
        <a:blipFill>
          <a:blip xmlns:r="http://schemas.openxmlformats.org/officeDocument/2006/relationships" r:embed="rId2" cstate="print">
            <a:extLst>
              <a:ext uri="{28A0092B-C50C-407E-A947-70E740481C1C}">
                <a14:useLocalDpi xmlns:a14="http://schemas.microsoft.com/office/drawing/2010/main" val="0"/>
              </a:ext>
            </a:extLst>
          </a:blip>
          <a:srcRect/>
          <a:stretch>
            <a:fillRect l="-25000" r="-25000"/>
          </a:stretch>
        </a:blipFill>
      </dgm:spPr>
    </dgm:pt>
    <dgm:pt modelId="{D5F093CD-A97B-4456-ADF0-67F64821CBE5}" type="pres">
      <dgm:prSet presAssocID="{20097630-882E-4EC8-BB09-CB1E4F70EEF8}" presName="sibTrans" presStyleLbl="sibTrans2D1" presStyleIdx="0" presStyleCnt="0"/>
      <dgm:spPr/>
    </dgm:pt>
    <dgm:pt modelId="{3A03E363-C28D-4B87-8788-D9D1357A1397}" type="pres">
      <dgm:prSet presAssocID="{951EC55A-E56F-49DA-9D3F-C317837F3EF4}" presName="compNode" presStyleCnt="0"/>
      <dgm:spPr/>
    </dgm:pt>
    <dgm:pt modelId="{25961ECA-8436-457D-84F1-243E7AEDE324}" type="pres">
      <dgm:prSet presAssocID="{951EC55A-E56F-49DA-9D3F-C317837F3EF4}" presName="bkgdShape" presStyleLbl="node1" presStyleIdx="2" presStyleCnt="4"/>
      <dgm:spPr/>
    </dgm:pt>
    <dgm:pt modelId="{2530BAEC-CCD5-4A8B-913C-9E17DA67C1DB}" type="pres">
      <dgm:prSet presAssocID="{951EC55A-E56F-49DA-9D3F-C317837F3EF4}" presName="nodeTx" presStyleLbl="node1" presStyleIdx="2" presStyleCnt="4">
        <dgm:presLayoutVars>
          <dgm:bulletEnabled val="1"/>
        </dgm:presLayoutVars>
      </dgm:prSet>
      <dgm:spPr/>
    </dgm:pt>
    <dgm:pt modelId="{7E505594-C1AF-4ACE-9123-1F1F255B879B}" type="pres">
      <dgm:prSet presAssocID="{951EC55A-E56F-49DA-9D3F-C317837F3EF4}" presName="invisiNode" presStyleLbl="node1" presStyleIdx="2" presStyleCnt="4"/>
      <dgm:spPr/>
    </dgm:pt>
    <dgm:pt modelId="{91F9F5C7-1B13-4F54-89AE-47995E9097F9}" type="pres">
      <dgm:prSet presAssocID="{951EC55A-E56F-49DA-9D3F-C317837F3EF4}" presName="imagNode" presStyleLbl="fgImgPlace1" presStyleIdx="2" presStyleCnt="4"/>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l="-26000" r="-26000"/>
          </a:stretch>
        </a:blipFill>
      </dgm:spPr>
    </dgm:pt>
    <dgm:pt modelId="{1D1AA4C4-6746-4874-B213-F77A422BB5F7}" type="pres">
      <dgm:prSet presAssocID="{3710BBE8-838B-419D-A823-D7DC8203FBC7}" presName="sibTrans" presStyleLbl="sibTrans2D1" presStyleIdx="0" presStyleCnt="0"/>
      <dgm:spPr/>
    </dgm:pt>
    <dgm:pt modelId="{68FB56FE-3AFB-4B4D-BB56-21850379D251}" type="pres">
      <dgm:prSet presAssocID="{F7BFE7EE-48D9-4E10-A62B-EF600692CB2A}" presName="compNode" presStyleCnt="0"/>
      <dgm:spPr/>
    </dgm:pt>
    <dgm:pt modelId="{62F93CCC-1BAF-4AAA-BD1E-4F5BBD741DBB}" type="pres">
      <dgm:prSet presAssocID="{F7BFE7EE-48D9-4E10-A62B-EF600692CB2A}" presName="bkgdShape" presStyleLbl="node1" presStyleIdx="3" presStyleCnt="4"/>
      <dgm:spPr/>
    </dgm:pt>
    <dgm:pt modelId="{B9595532-E553-4357-98FB-DF0F1287D14E}" type="pres">
      <dgm:prSet presAssocID="{F7BFE7EE-48D9-4E10-A62B-EF600692CB2A}" presName="nodeTx" presStyleLbl="node1" presStyleIdx="3" presStyleCnt="4">
        <dgm:presLayoutVars>
          <dgm:bulletEnabled val="1"/>
        </dgm:presLayoutVars>
      </dgm:prSet>
      <dgm:spPr/>
    </dgm:pt>
    <dgm:pt modelId="{E0EFF0DD-FCF7-46BB-A88E-20B830125429}" type="pres">
      <dgm:prSet presAssocID="{F7BFE7EE-48D9-4E10-A62B-EF600692CB2A}" presName="invisiNode" presStyleLbl="node1" presStyleIdx="3" presStyleCnt="4"/>
      <dgm:spPr/>
    </dgm:pt>
    <dgm:pt modelId="{31875699-0EB8-4C1D-BA6B-D6A41D01C6ED}" type="pres">
      <dgm:prSet presAssocID="{F7BFE7EE-48D9-4E10-A62B-EF600692CB2A}" presName="imagNode" presStyleLbl="fgImgPlac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l="-28000" r="-28000"/>
          </a:stretch>
        </a:blipFill>
      </dgm:spPr>
    </dgm:pt>
  </dgm:ptLst>
  <dgm:cxnLst>
    <dgm:cxn modelId="{9EEA7303-2E71-43D1-BF65-0F4DDF5C0FD7}" type="presOf" srcId="{20097630-882E-4EC8-BB09-CB1E4F70EEF8}" destId="{D5F093CD-A97B-4456-ADF0-67F64821CBE5}" srcOrd="0" destOrd="0" presId="urn:microsoft.com/office/officeart/2005/8/layout/hList7"/>
    <dgm:cxn modelId="{7D10C80E-1FD7-468E-BD46-8E13ED49DCB7}" type="presOf" srcId="{F2C15EFA-9003-4A28-B5EA-97007FFBB5CB}" destId="{7CFBDFBE-6479-48AA-A510-FA4C41755C86}" srcOrd="0" destOrd="0" presId="urn:microsoft.com/office/officeart/2005/8/layout/hList7"/>
    <dgm:cxn modelId="{53D6E511-615E-40DE-93FA-EC32665CAA8D}" srcId="{A2F2EFDB-D728-400D-ADF0-A8F1F3EB2FED}" destId="{88098ADF-983D-48C1-B5F9-D5F56E92DB4A}" srcOrd="0" destOrd="0" parTransId="{FBD8D189-E848-447A-915F-C2D4D5317EED}" sibTransId="{0EEFF178-DA32-4E13-8723-2F35EBAB7E8C}"/>
    <dgm:cxn modelId="{67779112-EFD6-4F96-A298-BE17A5707B4B}" srcId="{A2F2EFDB-D728-400D-ADF0-A8F1F3EB2FED}" destId="{951EC55A-E56F-49DA-9D3F-C317837F3EF4}" srcOrd="2" destOrd="0" parTransId="{CD5DE187-73D5-4533-A7B2-5C3FEEBC6309}" sibTransId="{3710BBE8-838B-419D-A823-D7DC8203FBC7}"/>
    <dgm:cxn modelId="{EC5B9A5E-A330-4C8C-A250-E26C42BFFF30}" type="presOf" srcId="{F2C15EFA-9003-4A28-B5EA-97007FFBB5CB}" destId="{07CC0550-EF71-453D-BEE6-DA9BB69D5FFD}" srcOrd="1" destOrd="0" presId="urn:microsoft.com/office/officeart/2005/8/layout/hList7"/>
    <dgm:cxn modelId="{57E55663-381A-4DED-B8F0-5C8E621FE13C}" type="presOf" srcId="{F7BFE7EE-48D9-4E10-A62B-EF600692CB2A}" destId="{B9595532-E553-4357-98FB-DF0F1287D14E}" srcOrd="1" destOrd="0" presId="urn:microsoft.com/office/officeart/2005/8/layout/hList7"/>
    <dgm:cxn modelId="{7EB4974C-F6D4-40CA-AFCB-A3CF81CFE203}" type="presOf" srcId="{A2F2EFDB-D728-400D-ADF0-A8F1F3EB2FED}" destId="{3F5A3A85-6243-4BE9-9683-E44EAFFF158E}" srcOrd="0" destOrd="0" presId="urn:microsoft.com/office/officeart/2005/8/layout/hList7"/>
    <dgm:cxn modelId="{DBD6D295-9B1B-469B-A79F-D75C1BD9686C}" type="presOf" srcId="{0EEFF178-DA32-4E13-8723-2F35EBAB7E8C}" destId="{9910D714-B49C-4F07-8975-F0D6B8C01AE1}" srcOrd="0" destOrd="0" presId="urn:microsoft.com/office/officeart/2005/8/layout/hList7"/>
    <dgm:cxn modelId="{532E49AF-7286-404D-A1BE-921970F44E9B}" type="presOf" srcId="{3710BBE8-838B-419D-A823-D7DC8203FBC7}" destId="{1D1AA4C4-6746-4874-B213-F77A422BB5F7}" srcOrd="0" destOrd="0" presId="urn:microsoft.com/office/officeart/2005/8/layout/hList7"/>
    <dgm:cxn modelId="{C1AFA3BB-94D1-4E56-8E45-E508E9A1397B}" srcId="{A2F2EFDB-D728-400D-ADF0-A8F1F3EB2FED}" destId="{F2C15EFA-9003-4A28-B5EA-97007FFBB5CB}" srcOrd="1" destOrd="0" parTransId="{2A3645B9-1636-4460-8340-181B960E4F9E}" sibTransId="{20097630-882E-4EC8-BB09-CB1E4F70EEF8}"/>
    <dgm:cxn modelId="{FC71A3DA-BB03-4B94-B27B-F840190C2FE0}" type="presOf" srcId="{951EC55A-E56F-49DA-9D3F-C317837F3EF4}" destId="{2530BAEC-CCD5-4A8B-913C-9E17DA67C1DB}" srcOrd="1" destOrd="0" presId="urn:microsoft.com/office/officeart/2005/8/layout/hList7"/>
    <dgm:cxn modelId="{B68F0FDB-9341-4C63-9997-C4825B3954B0}" type="presOf" srcId="{951EC55A-E56F-49DA-9D3F-C317837F3EF4}" destId="{25961ECA-8436-457D-84F1-243E7AEDE324}" srcOrd="0" destOrd="0" presId="urn:microsoft.com/office/officeart/2005/8/layout/hList7"/>
    <dgm:cxn modelId="{E6C2EBE2-4566-4042-A9ED-F80CE425F81E}" type="presOf" srcId="{88098ADF-983D-48C1-B5F9-D5F56E92DB4A}" destId="{309B8F66-4F3E-4090-BD27-E703CE774AA1}" srcOrd="0" destOrd="0" presId="urn:microsoft.com/office/officeart/2005/8/layout/hList7"/>
    <dgm:cxn modelId="{BF063FEB-48FB-402C-8E65-3107723F3B55}" type="presOf" srcId="{F7BFE7EE-48D9-4E10-A62B-EF600692CB2A}" destId="{62F93CCC-1BAF-4AAA-BD1E-4F5BBD741DBB}" srcOrd="0" destOrd="0" presId="urn:microsoft.com/office/officeart/2005/8/layout/hList7"/>
    <dgm:cxn modelId="{CCEF3AED-CE3E-4635-9EC6-F87562E7FD73}" srcId="{A2F2EFDB-D728-400D-ADF0-A8F1F3EB2FED}" destId="{F7BFE7EE-48D9-4E10-A62B-EF600692CB2A}" srcOrd="3" destOrd="0" parTransId="{7675BA64-9B6C-4550-AE2D-69CADC26F147}" sibTransId="{7F2FAB8A-97DD-4B27-8ED2-1847252489BE}"/>
    <dgm:cxn modelId="{1EDE2EEE-9A3F-47E7-B8CE-DC877DF4D96E}" type="presOf" srcId="{88098ADF-983D-48C1-B5F9-D5F56E92DB4A}" destId="{7037EBA8-10B3-4E40-93FD-996437D1417A}" srcOrd="1" destOrd="0" presId="urn:microsoft.com/office/officeart/2005/8/layout/hList7"/>
    <dgm:cxn modelId="{A9757FBE-56EC-41C8-967E-87D55F714D62}" type="presParOf" srcId="{3F5A3A85-6243-4BE9-9683-E44EAFFF158E}" destId="{6AF380D8-3312-4429-A5FE-00B1AC11E1EB}" srcOrd="0" destOrd="0" presId="urn:microsoft.com/office/officeart/2005/8/layout/hList7"/>
    <dgm:cxn modelId="{B5FD90E8-BA82-44E0-891A-B21973724145}" type="presParOf" srcId="{3F5A3A85-6243-4BE9-9683-E44EAFFF158E}" destId="{5174A503-63C1-40E3-9E12-9B7ACA0CEB77}" srcOrd="1" destOrd="0" presId="urn:microsoft.com/office/officeart/2005/8/layout/hList7"/>
    <dgm:cxn modelId="{85B3CE20-EC94-4A9D-81CF-83C14FE8A22F}" type="presParOf" srcId="{5174A503-63C1-40E3-9E12-9B7ACA0CEB77}" destId="{CDF8A09B-07C9-4F47-B286-01CD365941FE}" srcOrd="0" destOrd="0" presId="urn:microsoft.com/office/officeart/2005/8/layout/hList7"/>
    <dgm:cxn modelId="{8D153857-0D7F-48FF-97AC-7B6811DEBDFE}" type="presParOf" srcId="{CDF8A09B-07C9-4F47-B286-01CD365941FE}" destId="{309B8F66-4F3E-4090-BD27-E703CE774AA1}" srcOrd="0" destOrd="0" presId="urn:microsoft.com/office/officeart/2005/8/layout/hList7"/>
    <dgm:cxn modelId="{AA1EA21F-6CFE-41A4-BD55-CA84858363D7}" type="presParOf" srcId="{CDF8A09B-07C9-4F47-B286-01CD365941FE}" destId="{7037EBA8-10B3-4E40-93FD-996437D1417A}" srcOrd="1" destOrd="0" presId="urn:microsoft.com/office/officeart/2005/8/layout/hList7"/>
    <dgm:cxn modelId="{460A66E3-7549-4164-A76C-DDCF0E84757D}" type="presParOf" srcId="{CDF8A09B-07C9-4F47-B286-01CD365941FE}" destId="{87D84F9E-FA01-4E57-8BD4-7B659D765EAE}" srcOrd="2" destOrd="0" presId="urn:microsoft.com/office/officeart/2005/8/layout/hList7"/>
    <dgm:cxn modelId="{40917FCC-1ADD-47E2-BBD7-CB86F0E7F467}" type="presParOf" srcId="{CDF8A09B-07C9-4F47-B286-01CD365941FE}" destId="{901FF965-A809-44A8-A1F3-9ECDB26D8558}" srcOrd="3" destOrd="0" presId="urn:microsoft.com/office/officeart/2005/8/layout/hList7"/>
    <dgm:cxn modelId="{45C5D37E-47F9-4515-9C34-D8E22D84B7D6}" type="presParOf" srcId="{5174A503-63C1-40E3-9E12-9B7ACA0CEB77}" destId="{9910D714-B49C-4F07-8975-F0D6B8C01AE1}" srcOrd="1" destOrd="0" presId="urn:microsoft.com/office/officeart/2005/8/layout/hList7"/>
    <dgm:cxn modelId="{84635B9D-F205-41FB-8BEF-DEE6A37B9FF4}" type="presParOf" srcId="{5174A503-63C1-40E3-9E12-9B7ACA0CEB77}" destId="{75EA7621-634D-4CB1-B4F9-B0DDD8BEE33D}" srcOrd="2" destOrd="0" presId="urn:microsoft.com/office/officeart/2005/8/layout/hList7"/>
    <dgm:cxn modelId="{240B4F5E-9594-48E3-AA32-04E767C64620}" type="presParOf" srcId="{75EA7621-634D-4CB1-B4F9-B0DDD8BEE33D}" destId="{7CFBDFBE-6479-48AA-A510-FA4C41755C86}" srcOrd="0" destOrd="0" presId="urn:microsoft.com/office/officeart/2005/8/layout/hList7"/>
    <dgm:cxn modelId="{D8170F85-8708-4A1D-A187-115E5108804A}" type="presParOf" srcId="{75EA7621-634D-4CB1-B4F9-B0DDD8BEE33D}" destId="{07CC0550-EF71-453D-BEE6-DA9BB69D5FFD}" srcOrd="1" destOrd="0" presId="urn:microsoft.com/office/officeart/2005/8/layout/hList7"/>
    <dgm:cxn modelId="{0A687E7B-2043-4366-A803-2393107F77FA}" type="presParOf" srcId="{75EA7621-634D-4CB1-B4F9-B0DDD8BEE33D}" destId="{11DD58A4-8E94-4646-A7BB-D0ED315392BB}" srcOrd="2" destOrd="0" presId="urn:microsoft.com/office/officeart/2005/8/layout/hList7"/>
    <dgm:cxn modelId="{9BE20FC3-17A0-411D-80E8-FA7127CEACF0}" type="presParOf" srcId="{75EA7621-634D-4CB1-B4F9-B0DDD8BEE33D}" destId="{3AF96AB7-B147-4EF7-AF21-C879CCA80D9C}" srcOrd="3" destOrd="0" presId="urn:microsoft.com/office/officeart/2005/8/layout/hList7"/>
    <dgm:cxn modelId="{71E35A41-8814-4E45-8230-20F91152ED6D}" type="presParOf" srcId="{5174A503-63C1-40E3-9E12-9B7ACA0CEB77}" destId="{D5F093CD-A97B-4456-ADF0-67F64821CBE5}" srcOrd="3" destOrd="0" presId="urn:microsoft.com/office/officeart/2005/8/layout/hList7"/>
    <dgm:cxn modelId="{9FFA763B-0B18-4909-A241-2DA3B03A6527}" type="presParOf" srcId="{5174A503-63C1-40E3-9E12-9B7ACA0CEB77}" destId="{3A03E363-C28D-4B87-8788-D9D1357A1397}" srcOrd="4" destOrd="0" presId="urn:microsoft.com/office/officeart/2005/8/layout/hList7"/>
    <dgm:cxn modelId="{1BD17DCA-8ED1-42B6-9F13-FBC5C6B14D0F}" type="presParOf" srcId="{3A03E363-C28D-4B87-8788-D9D1357A1397}" destId="{25961ECA-8436-457D-84F1-243E7AEDE324}" srcOrd="0" destOrd="0" presId="urn:microsoft.com/office/officeart/2005/8/layout/hList7"/>
    <dgm:cxn modelId="{6BB73378-AEDD-4814-AF84-EC69BFAE1056}" type="presParOf" srcId="{3A03E363-C28D-4B87-8788-D9D1357A1397}" destId="{2530BAEC-CCD5-4A8B-913C-9E17DA67C1DB}" srcOrd="1" destOrd="0" presId="urn:microsoft.com/office/officeart/2005/8/layout/hList7"/>
    <dgm:cxn modelId="{1B90B86E-E128-47A7-B682-A8DA254C8035}" type="presParOf" srcId="{3A03E363-C28D-4B87-8788-D9D1357A1397}" destId="{7E505594-C1AF-4ACE-9123-1F1F255B879B}" srcOrd="2" destOrd="0" presId="urn:microsoft.com/office/officeart/2005/8/layout/hList7"/>
    <dgm:cxn modelId="{D62DD5A5-DD21-4D8A-9695-794CC510CB13}" type="presParOf" srcId="{3A03E363-C28D-4B87-8788-D9D1357A1397}" destId="{91F9F5C7-1B13-4F54-89AE-47995E9097F9}" srcOrd="3" destOrd="0" presId="urn:microsoft.com/office/officeart/2005/8/layout/hList7"/>
    <dgm:cxn modelId="{BAD1B55C-173E-41DD-9D3A-685C5E8C59D6}" type="presParOf" srcId="{5174A503-63C1-40E3-9E12-9B7ACA0CEB77}" destId="{1D1AA4C4-6746-4874-B213-F77A422BB5F7}" srcOrd="5" destOrd="0" presId="urn:microsoft.com/office/officeart/2005/8/layout/hList7"/>
    <dgm:cxn modelId="{3C27D72E-6FEB-4C68-959D-DF5763A5FAB6}" type="presParOf" srcId="{5174A503-63C1-40E3-9E12-9B7ACA0CEB77}" destId="{68FB56FE-3AFB-4B4D-BB56-21850379D251}" srcOrd="6" destOrd="0" presId="urn:microsoft.com/office/officeart/2005/8/layout/hList7"/>
    <dgm:cxn modelId="{B5FC00B2-5413-4707-ADD4-4C7C3FBF6CD6}" type="presParOf" srcId="{68FB56FE-3AFB-4B4D-BB56-21850379D251}" destId="{62F93CCC-1BAF-4AAA-BD1E-4F5BBD741DBB}" srcOrd="0" destOrd="0" presId="urn:microsoft.com/office/officeart/2005/8/layout/hList7"/>
    <dgm:cxn modelId="{7582E6C6-66E7-4CD9-9E98-4EDCE7005B28}" type="presParOf" srcId="{68FB56FE-3AFB-4B4D-BB56-21850379D251}" destId="{B9595532-E553-4357-98FB-DF0F1287D14E}" srcOrd="1" destOrd="0" presId="urn:microsoft.com/office/officeart/2005/8/layout/hList7"/>
    <dgm:cxn modelId="{C8EC0EA4-5014-41E5-86D0-978453080249}" type="presParOf" srcId="{68FB56FE-3AFB-4B4D-BB56-21850379D251}" destId="{E0EFF0DD-FCF7-46BB-A88E-20B830125429}" srcOrd="2" destOrd="0" presId="urn:microsoft.com/office/officeart/2005/8/layout/hList7"/>
    <dgm:cxn modelId="{3FC36822-DF7F-471E-AE98-85E10A3877AA}" type="presParOf" srcId="{68FB56FE-3AFB-4B4D-BB56-21850379D251}" destId="{31875699-0EB8-4C1D-BA6B-D6A41D01C6ED}" srcOrd="3" destOrd="0" presId="urn:microsoft.com/office/officeart/2005/8/layout/hList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0EB1C2-604C-4191-BEED-7510D7199033}">
      <dsp:nvSpPr>
        <dsp:cNvPr id="0" name=""/>
        <dsp:cNvSpPr/>
      </dsp:nvSpPr>
      <dsp:spPr>
        <a:xfrm>
          <a:off x="0" y="3013"/>
          <a:ext cx="9741230" cy="0"/>
        </a:xfrm>
        <a:prstGeom prst="line">
          <a:avLst/>
        </a:prstGeom>
        <a:solidFill>
          <a:srgbClr val="4F81BD">
            <a:hueOff val="0"/>
            <a:satOff val="0"/>
            <a:lumOff val="0"/>
            <a:alphaOff val="0"/>
          </a:srgbClr>
        </a:solidFill>
        <a:ln w="25400" cap="flat" cmpd="sng" algn="ctr">
          <a:solidFill>
            <a:srgbClr val="4F81BD">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3180D57-C670-4850-9289-8BE56A9C62AB}">
      <dsp:nvSpPr>
        <dsp:cNvPr id="0" name=""/>
        <dsp:cNvSpPr/>
      </dsp:nvSpPr>
      <dsp:spPr>
        <a:xfrm>
          <a:off x="0" y="3013"/>
          <a:ext cx="1948246" cy="61661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According to the FinScope MSME Survey of 2022:</a:t>
          </a:r>
          <a:endParaRPr lang="en-US"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sp:txBody>
      <dsp:txXfrm>
        <a:off x="0" y="3013"/>
        <a:ext cx="1948246" cy="6166172"/>
      </dsp:txXfrm>
    </dsp:sp>
    <dsp:sp modelId="{4FD73768-C2C1-40FA-BA89-8E3666DAB8B9}">
      <dsp:nvSpPr>
        <dsp:cNvPr id="0" name=""/>
        <dsp:cNvSpPr/>
      </dsp:nvSpPr>
      <dsp:spPr>
        <a:xfrm>
          <a:off x="2094364" y="52692"/>
          <a:ext cx="7646865" cy="993572"/>
        </a:xfrm>
        <a:prstGeom prst="rect">
          <a:avLst/>
        </a:prstGeom>
        <a:solidFill>
          <a:srgbClr val="4F81BD">
            <a:lumMod val="20000"/>
            <a:lumOff val="80000"/>
          </a:srgbClr>
        </a:solid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The MSME sector contributes more than </a:t>
          </a:r>
          <a:r>
            <a:rPr lang="en-GB" sz="2000" b="1"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60% of the country’s GDP;</a:t>
          </a:r>
          <a:endParaRPr lang="en-US"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sp:txBody>
      <dsp:txXfrm>
        <a:off x="2094364" y="52692"/>
        <a:ext cx="7646865" cy="993572"/>
      </dsp:txXfrm>
    </dsp:sp>
    <dsp:sp modelId="{EA136DF4-79DD-4E20-98F5-D894106E039E}">
      <dsp:nvSpPr>
        <dsp:cNvPr id="0" name=""/>
        <dsp:cNvSpPr/>
      </dsp:nvSpPr>
      <dsp:spPr>
        <a:xfrm>
          <a:off x="1948246" y="1046265"/>
          <a:ext cx="7792984" cy="0"/>
        </a:xfrm>
        <a:prstGeom prst="line">
          <a:avLst/>
        </a:prstGeom>
        <a:solidFill>
          <a:srgbClr val="4F81BD">
            <a:hueOff val="0"/>
            <a:satOff val="0"/>
            <a:lumOff val="0"/>
            <a:alphaOff val="0"/>
          </a:srgbClr>
        </a:solidFill>
        <a:ln w="25400" cap="flat" cmpd="sng" algn="ctr">
          <a:solidFill>
            <a:srgbClr val="4F81BD">
              <a:tint val="5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sp>
    <dsp:sp modelId="{42A5FD65-EC51-4F3F-9DCC-49F375363892}">
      <dsp:nvSpPr>
        <dsp:cNvPr id="0" name=""/>
        <dsp:cNvSpPr/>
      </dsp:nvSpPr>
      <dsp:spPr>
        <a:xfrm>
          <a:off x="2094364" y="1095943"/>
          <a:ext cx="7646865" cy="993572"/>
        </a:xfrm>
        <a:prstGeom prst="rect">
          <a:avLst/>
        </a:prstGeom>
        <a:solidFill>
          <a:srgbClr val="C0504D">
            <a:lumMod val="40000"/>
            <a:lumOff val="60000"/>
          </a:srgbClr>
        </a:solid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MSMEs employ approximately </a:t>
          </a:r>
          <a:r>
            <a:rPr lang="en-GB" sz="2000" b="1"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3.3 million people (1.6 million business owners and 1.7 million employees). </a:t>
          </a:r>
          <a:r>
            <a:rPr lang="en-GB" sz="2000" b="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It is now estimated that this figure has grown to 4.8 million. </a:t>
          </a:r>
          <a:endParaRPr lang="en-US"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sp:txBody>
      <dsp:txXfrm>
        <a:off x="2094364" y="1095943"/>
        <a:ext cx="7646865" cy="993572"/>
      </dsp:txXfrm>
    </dsp:sp>
    <dsp:sp modelId="{7121CFBE-1B63-4922-8DD9-8FE1ECEC3CBF}">
      <dsp:nvSpPr>
        <dsp:cNvPr id="0" name=""/>
        <dsp:cNvSpPr/>
      </dsp:nvSpPr>
      <dsp:spPr>
        <a:xfrm>
          <a:off x="1948246" y="2089516"/>
          <a:ext cx="7792984" cy="0"/>
        </a:xfrm>
        <a:prstGeom prst="line">
          <a:avLst/>
        </a:prstGeom>
        <a:solidFill>
          <a:srgbClr val="4F81BD">
            <a:hueOff val="0"/>
            <a:satOff val="0"/>
            <a:lumOff val="0"/>
            <a:alphaOff val="0"/>
          </a:srgbClr>
        </a:solidFill>
        <a:ln w="25400" cap="flat" cmpd="sng" algn="ctr">
          <a:solidFill>
            <a:srgbClr val="4F81BD">
              <a:tint val="5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sp>
    <dsp:sp modelId="{63AAB1EE-B092-4069-A22E-E0C3F130243B}">
      <dsp:nvSpPr>
        <dsp:cNvPr id="0" name=""/>
        <dsp:cNvSpPr/>
      </dsp:nvSpPr>
      <dsp:spPr>
        <a:xfrm>
          <a:off x="2094364" y="2139195"/>
          <a:ext cx="7646865" cy="993572"/>
        </a:xfrm>
        <a:prstGeom prst="rect">
          <a:avLst/>
        </a:prstGeom>
        <a:solidFill>
          <a:srgbClr val="9BBB59">
            <a:lumMod val="40000"/>
            <a:lumOff val="60000"/>
          </a:srgbClr>
        </a:solid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1"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60%</a:t>
          </a:r>
          <a:r>
            <a:rPr lang="en-GB"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 of MSME business </a:t>
          </a:r>
          <a:r>
            <a:rPr lang="en-GB" sz="2000" b="1"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owners are females</a:t>
          </a:r>
          <a:r>
            <a:rPr lang="en-GB"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a:t>
          </a:r>
        </a:p>
        <a:p>
          <a:pPr marL="0" lvl="0" indent="0" algn="l" defTabSz="889000">
            <a:lnSpc>
              <a:spcPct val="90000"/>
            </a:lnSpc>
            <a:spcBef>
              <a:spcPct val="0"/>
            </a:spcBef>
            <a:spcAft>
              <a:spcPct val="35000"/>
            </a:spcAft>
            <a:buNone/>
          </a:pPr>
          <a:r>
            <a:rPr lang="en-GB" sz="2000" b="1"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71% </a:t>
          </a:r>
          <a:r>
            <a:rPr lang="en-GB"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of MSMEs are </a:t>
          </a:r>
          <a:r>
            <a:rPr lang="en-GB" sz="2000" b="1"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rPr>
            <a:t>in rural areas</a:t>
          </a:r>
        </a:p>
        <a:p>
          <a:pPr marL="0" lvl="0" indent="0" algn="l" defTabSz="889000">
            <a:lnSpc>
              <a:spcPct val="90000"/>
            </a:lnSpc>
            <a:spcBef>
              <a:spcPct val="0"/>
            </a:spcBef>
            <a:spcAft>
              <a:spcPct val="35000"/>
            </a:spcAft>
            <a:buNone/>
          </a:pPr>
          <a:endParaRPr lang="en-US"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sp:txBody>
      <dsp:txXfrm>
        <a:off x="2094364" y="2139195"/>
        <a:ext cx="7646865" cy="993572"/>
      </dsp:txXfrm>
    </dsp:sp>
    <dsp:sp modelId="{326EE000-F262-4F61-9809-A41646753DD8}">
      <dsp:nvSpPr>
        <dsp:cNvPr id="0" name=""/>
        <dsp:cNvSpPr/>
      </dsp:nvSpPr>
      <dsp:spPr>
        <a:xfrm>
          <a:off x="1948246" y="3132767"/>
          <a:ext cx="7792984" cy="0"/>
        </a:xfrm>
        <a:prstGeom prst="line">
          <a:avLst/>
        </a:prstGeom>
        <a:solidFill>
          <a:srgbClr val="4F81BD">
            <a:hueOff val="0"/>
            <a:satOff val="0"/>
            <a:lumOff val="0"/>
            <a:alphaOff val="0"/>
          </a:srgbClr>
        </a:solidFill>
        <a:ln w="25400" cap="flat" cmpd="sng" algn="ctr">
          <a:solidFill>
            <a:srgbClr val="4F81BD">
              <a:tint val="5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sp>
    <dsp:sp modelId="{DE15D898-B75E-4D9C-ADF2-A3674FCF0F6B}">
      <dsp:nvSpPr>
        <dsp:cNvPr id="0" name=""/>
        <dsp:cNvSpPr/>
      </dsp:nvSpPr>
      <dsp:spPr>
        <a:xfrm>
          <a:off x="2094364" y="3182446"/>
          <a:ext cx="7646865" cy="1893014"/>
        </a:xfrm>
        <a:prstGeom prst="rect">
          <a:avLst/>
        </a:prstGeom>
        <a:solidFill>
          <a:srgbClr val="4BACC6">
            <a:lumMod val="40000"/>
            <a:lumOff val="60000"/>
          </a:srgbClr>
        </a:solid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kumimoji="0" lang="en-GB"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Only </a:t>
          </a:r>
          <a:r>
            <a:rPr kumimoji="0" lang="en-GB"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54% of MSMEs keep financial records </a:t>
          </a:r>
        </a:p>
        <a:p>
          <a:pPr marL="0" lvl="0" indent="0" algn="l" defTabSz="889000">
            <a:lnSpc>
              <a:spcPct val="90000"/>
            </a:lnSpc>
            <a:spcBef>
              <a:spcPct val="0"/>
            </a:spcBef>
            <a:spcAft>
              <a:spcPct val="35000"/>
            </a:spcAft>
            <a:buNone/>
          </a:pPr>
          <a:r>
            <a:rPr kumimoji="0" lang="en-GB"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Only </a:t>
          </a:r>
          <a:r>
            <a:rPr kumimoji="0" lang="en-GB"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24% of MSMEs businesses are insured</a:t>
          </a:r>
        </a:p>
        <a:p>
          <a:pPr marL="0" lvl="0" indent="0" algn="l" defTabSz="889000">
            <a:lnSpc>
              <a:spcPct val="90000"/>
            </a:lnSpc>
            <a:spcBef>
              <a:spcPct val="0"/>
            </a:spcBef>
            <a:spcAft>
              <a:spcPct val="35000"/>
            </a:spcAft>
            <a:buNone/>
          </a:pPr>
          <a:r>
            <a:rPr kumimoji="0" lang="en-GB"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This in turn brings challenges in terms of these MSMEs accessing formal financial services</a:t>
          </a:r>
          <a:endParaRPr lang="en-US" sz="2000" kern="1200" dirty="0">
            <a:solidFill>
              <a:sysClr val="windowText" lastClr="000000">
                <a:hueOff val="0"/>
                <a:satOff val="0"/>
                <a:lumOff val="0"/>
                <a:alphaOff val="0"/>
              </a:sysClr>
            </a:solidFill>
            <a:latin typeface="Times New Roman" panose="02020603050405020304" pitchFamily="18" charset="0"/>
            <a:ea typeface="+mn-ea"/>
            <a:cs typeface="Times New Roman" panose="02020603050405020304" pitchFamily="18" charset="0"/>
          </a:endParaRPr>
        </a:p>
      </dsp:txBody>
      <dsp:txXfrm>
        <a:off x="2094364" y="3182446"/>
        <a:ext cx="7646865" cy="1893014"/>
      </dsp:txXfrm>
    </dsp:sp>
    <dsp:sp modelId="{CFF0B07F-E1E6-404D-AC57-18EE329B88C4}">
      <dsp:nvSpPr>
        <dsp:cNvPr id="0" name=""/>
        <dsp:cNvSpPr/>
      </dsp:nvSpPr>
      <dsp:spPr>
        <a:xfrm>
          <a:off x="1948246" y="5075460"/>
          <a:ext cx="7792984" cy="0"/>
        </a:xfrm>
        <a:prstGeom prst="line">
          <a:avLst/>
        </a:prstGeom>
        <a:solidFill>
          <a:srgbClr val="4F81BD">
            <a:hueOff val="0"/>
            <a:satOff val="0"/>
            <a:lumOff val="0"/>
            <a:alphaOff val="0"/>
          </a:srgbClr>
        </a:solidFill>
        <a:ln w="25400" cap="flat" cmpd="sng" algn="ctr">
          <a:solidFill>
            <a:srgbClr val="4F81BD">
              <a:tint val="5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sp>
    <dsp:sp modelId="{9E01AFA3-5497-4D5C-9E2E-295F2CD0A695}">
      <dsp:nvSpPr>
        <dsp:cNvPr id="0" name=""/>
        <dsp:cNvSpPr/>
      </dsp:nvSpPr>
      <dsp:spPr>
        <a:xfrm>
          <a:off x="2094364" y="5125139"/>
          <a:ext cx="7646865" cy="9935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endParaRPr lang="en-US" sz="2000" kern="1200">
            <a:latin typeface="Times New Roman" panose="02020603050405020304" pitchFamily="18" charset="0"/>
            <a:cs typeface="Times New Roman" panose="02020603050405020304" pitchFamily="18" charset="0"/>
          </a:endParaRPr>
        </a:p>
      </dsp:txBody>
      <dsp:txXfrm>
        <a:off x="2094364" y="5125139"/>
        <a:ext cx="7646865" cy="993572"/>
      </dsp:txXfrm>
    </dsp:sp>
    <dsp:sp modelId="{559A1F63-0D61-4424-B829-15C50A4DD2DE}">
      <dsp:nvSpPr>
        <dsp:cNvPr id="0" name=""/>
        <dsp:cNvSpPr/>
      </dsp:nvSpPr>
      <dsp:spPr>
        <a:xfrm>
          <a:off x="1948246" y="6118712"/>
          <a:ext cx="7792984"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8644E-6D92-4FB3-BA38-C5B2EAE85E32}">
      <dsp:nvSpPr>
        <dsp:cNvPr id="0" name=""/>
        <dsp:cNvSpPr/>
      </dsp:nvSpPr>
      <dsp:spPr>
        <a:xfrm>
          <a:off x="303000" y="719128"/>
          <a:ext cx="1709828" cy="196125"/>
        </a:xfrm>
        <a:prstGeom prst="homePlate">
          <a:avLst>
            <a:gd name="adj" fmla="val 4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b="1" kern="1200">
              <a:solidFill>
                <a:schemeClr val="tx1"/>
              </a:solidFill>
              <a:latin typeface="Tahoma" panose="020B0604030504040204" pitchFamily="34" charset="0"/>
              <a:ea typeface="Tahoma" panose="020B0604030504040204" pitchFamily="34" charset="0"/>
              <a:cs typeface="Tahoma" panose="020B0604030504040204" pitchFamily="34" charset="0"/>
            </a:rPr>
            <a:t>2016–2020</a:t>
          </a:r>
        </a:p>
      </dsp:txBody>
      <dsp:txXfrm>
        <a:off x="303000" y="719128"/>
        <a:ext cx="1670603" cy="196125"/>
      </dsp:txXfrm>
    </dsp:sp>
    <dsp:sp modelId="{EA3D46AA-D38A-4D0D-991A-E15BAA3F8153}">
      <dsp:nvSpPr>
        <dsp:cNvPr id="0" name=""/>
        <dsp:cNvSpPr/>
      </dsp:nvSpPr>
      <dsp:spPr>
        <a:xfrm>
          <a:off x="-29466" y="0"/>
          <a:ext cx="2374761" cy="523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240" rIns="0" bIns="142240" numCol="1" spcCol="1270" anchor="b" anchorCtr="1">
          <a:noAutofit/>
        </a:bodyPr>
        <a:lstStyle/>
        <a:p>
          <a:pPr marL="0" lvl="0" indent="0" algn="ctr" defTabSz="711200">
            <a:lnSpc>
              <a:spcPct val="90000"/>
            </a:lnSpc>
            <a:spcBef>
              <a:spcPct val="0"/>
            </a:spcBef>
            <a:spcAft>
              <a:spcPct val="35000"/>
            </a:spcAft>
            <a:buNone/>
          </a:pPr>
          <a:r>
            <a:rPr lang="en-US" sz="1600" b="1" kern="1200" dirty="0">
              <a:solidFill>
                <a:srgbClr val="FF0000"/>
              </a:solidFill>
              <a:latin typeface="Tahoma" panose="020B0604030504040204" pitchFamily="34" charset="0"/>
              <a:ea typeface="Tahoma" panose="020B0604030504040204" pitchFamily="34" charset="0"/>
              <a:cs typeface="Tahoma" panose="020B0604030504040204" pitchFamily="34" charset="0"/>
            </a:rPr>
            <a:t>National Financial Inclusion Strategy I</a:t>
          </a:r>
        </a:p>
      </dsp:txBody>
      <dsp:txXfrm>
        <a:off x="-29466" y="0"/>
        <a:ext cx="2374761" cy="523002"/>
      </dsp:txXfrm>
    </dsp:sp>
    <dsp:sp modelId="{48D00CC1-65F5-4546-92EB-7E77DBE1B3A5}">
      <dsp:nvSpPr>
        <dsp:cNvPr id="0" name=""/>
        <dsp:cNvSpPr/>
      </dsp:nvSpPr>
      <dsp:spPr>
        <a:xfrm>
          <a:off x="2012828" y="817191"/>
          <a:ext cx="697881" cy="0"/>
        </a:xfrm>
        <a:custGeom>
          <a:avLst/>
          <a:gdLst/>
          <a:ahLst/>
          <a:cxnLst/>
          <a:rect l="0" t="0" r="0" b="0"/>
          <a:pathLst>
            <a:path>
              <a:moveTo>
                <a:pt x="0" y="0"/>
              </a:moveTo>
              <a:lnTo>
                <a:pt x="697881" y="0"/>
              </a:lnTo>
            </a:path>
          </a:pathLst>
        </a:custGeom>
        <a:no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7873FC40-CCEF-4F50-BD9D-C578088F4EA0}">
      <dsp:nvSpPr>
        <dsp:cNvPr id="0" name=""/>
        <dsp:cNvSpPr/>
      </dsp:nvSpPr>
      <dsp:spPr>
        <a:xfrm>
          <a:off x="1157914" y="555689"/>
          <a:ext cx="0" cy="163438"/>
        </a:xfrm>
        <a:prstGeom prst="line">
          <a:avLst/>
        </a:prstGeom>
        <a:noFill/>
        <a:ln w="1270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C4EE50C-8B7C-4589-8F49-1AE28A5BE9A0}">
      <dsp:nvSpPr>
        <dsp:cNvPr id="0" name=""/>
        <dsp:cNvSpPr/>
      </dsp:nvSpPr>
      <dsp:spPr>
        <a:xfrm>
          <a:off x="1141570" y="523002"/>
          <a:ext cx="32687" cy="32687"/>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FAC41D4-3A7B-4277-A3D7-92102FD7D220}">
      <dsp:nvSpPr>
        <dsp:cNvPr id="0" name=""/>
        <dsp:cNvSpPr/>
      </dsp:nvSpPr>
      <dsp:spPr>
        <a:xfrm>
          <a:off x="2710710" y="719128"/>
          <a:ext cx="1709828" cy="196125"/>
        </a:xfrm>
        <a:prstGeom prst="hexagon">
          <a:avLst>
            <a:gd name="adj" fmla="val 40000"/>
            <a:gd name="vf" fmla="val 115470"/>
          </a:avLst>
        </a:prstGeom>
        <a:solidFill>
          <a:srgbClr val="D5AAF0"/>
        </a:soli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latin typeface="Tahoma" panose="020B0604030504040204" pitchFamily="34" charset="0"/>
              <a:ea typeface="Tahoma" panose="020B0604030504040204" pitchFamily="34" charset="0"/>
              <a:cs typeface="Tahoma" panose="020B0604030504040204" pitchFamily="34" charset="0"/>
            </a:rPr>
            <a:t>2021–2022</a:t>
          </a:r>
        </a:p>
      </dsp:txBody>
      <dsp:txXfrm>
        <a:off x="2879346" y="738471"/>
        <a:ext cx="1372556" cy="157439"/>
      </dsp:txXfrm>
    </dsp:sp>
    <dsp:sp modelId="{39E68A5B-47A3-4971-A0A5-06CADF819654}">
      <dsp:nvSpPr>
        <dsp:cNvPr id="0" name=""/>
        <dsp:cNvSpPr/>
      </dsp:nvSpPr>
      <dsp:spPr>
        <a:xfrm>
          <a:off x="2378243" y="1111379"/>
          <a:ext cx="2374761" cy="523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240" rIns="0" bIns="142240" numCol="1" spcCol="1270" anchor="t" anchorCtr="1">
          <a:noAutofit/>
        </a:bodyPr>
        <a:lstStyle/>
        <a:p>
          <a:pPr marL="0" lvl="0" indent="0" algn="ctr" defTabSz="711200">
            <a:lnSpc>
              <a:spcPct val="90000"/>
            </a:lnSpc>
            <a:spcBef>
              <a:spcPct val="0"/>
            </a:spcBef>
            <a:spcAft>
              <a:spcPct val="35000"/>
            </a:spcAft>
            <a:buNone/>
          </a:pPr>
          <a:r>
            <a:rPr lang="en-US" sz="1600" b="1" kern="1200" dirty="0" err="1">
              <a:solidFill>
                <a:srgbClr val="6600FF"/>
              </a:solidFill>
              <a:latin typeface="Tahoma" panose="020B0604030504040204" pitchFamily="34" charset="0"/>
              <a:ea typeface="Tahoma" panose="020B0604030504040204" pitchFamily="34" charset="0"/>
              <a:cs typeface="Tahoma" panose="020B0604030504040204" pitchFamily="34" charset="0"/>
            </a:rPr>
            <a:t>Finscope</a:t>
          </a:r>
          <a:r>
            <a:rPr lang="en-US" sz="1600" b="1" kern="1200" dirty="0">
              <a:solidFill>
                <a:srgbClr val="6600FF"/>
              </a:solidFill>
              <a:latin typeface="Tahoma" panose="020B0604030504040204" pitchFamily="34" charset="0"/>
              <a:ea typeface="Tahoma" panose="020B0604030504040204" pitchFamily="34" charset="0"/>
              <a:cs typeface="Tahoma" panose="020B0604030504040204" pitchFamily="34" charset="0"/>
            </a:rPr>
            <a:t> MSME Survey Results.</a:t>
          </a:r>
        </a:p>
      </dsp:txBody>
      <dsp:txXfrm>
        <a:off x="2378243" y="1111379"/>
        <a:ext cx="2374761" cy="523002"/>
      </dsp:txXfrm>
    </dsp:sp>
    <dsp:sp modelId="{74FDB929-B32D-4C5B-9409-D81943163C8D}">
      <dsp:nvSpPr>
        <dsp:cNvPr id="0" name=""/>
        <dsp:cNvSpPr/>
      </dsp:nvSpPr>
      <dsp:spPr>
        <a:xfrm>
          <a:off x="4420538" y="817191"/>
          <a:ext cx="664933" cy="0"/>
        </a:xfrm>
        <a:custGeom>
          <a:avLst/>
          <a:gdLst/>
          <a:ahLst/>
          <a:cxnLst/>
          <a:rect l="0" t="0" r="0" b="0"/>
          <a:pathLst>
            <a:path>
              <a:moveTo>
                <a:pt x="0" y="0"/>
              </a:moveTo>
              <a:lnTo>
                <a:pt x="664933" y="0"/>
              </a:lnTo>
            </a:path>
          </a:pathLst>
        </a:custGeom>
        <a:no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508190B7-E825-43E4-A074-9DC4DC45B7CF}">
      <dsp:nvSpPr>
        <dsp:cNvPr id="0" name=""/>
        <dsp:cNvSpPr/>
      </dsp:nvSpPr>
      <dsp:spPr>
        <a:xfrm>
          <a:off x="3565624" y="915253"/>
          <a:ext cx="0" cy="163438"/>
        </a:xfrm>
        <a:prstGeom prst="line">
          <a:avLst/>
        </a:prstGeom>
        <a:noFill/>
        <a:ln w="1270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095520-5FCD-4FF1-9865-1105C97FCED5}">
      <dsp:nvSpPr>
        <dsp:cNvPr id="0" name=""/>
        <dsp:cNvSpPr/>
      </dsp:nvSpPr>
      <dsp:spPr>
        <a:xfrm>
          <a:off x="3549280" y="1078692"/>
          <a:ext cx="32687" cy="32687"/>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4EBF5EA-1BF9-418D-9A22-11DD89960359}">
      <dsp:nvSpPr>
        <dsp:cNvPr id="0" name=""/>
        <dsp:cNvSpPr/>
      </dsp:nvSpPr>
      <dsp:spPr>
        <a:xfrm rot="10800000">
          <a:off x="5085471" y="719128"/>
          <a:ext cx="1709828" cy="196125"/>
        </a:xfrm>
        <a:prstGeom prst="homePlate">
          <a:avLst>
            <a:gd name="adj" fmla="val 40000"/>
          </a:avLst>
        </a:prstGeom>
        <a:solidFill>
          <a:srgbClr val="85EFBF"/>
        </a:soli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2022–2026</a:t>
          </a:r>
        </a:p>
      </dsp:txBody>
      <dsp:txXfrm rot="10800000">
        <a:off x="5124696" y="719128"/>
        <a:ext cx="1670603" cy="196125"/>
      </dsp:txXfrm>
    </dsp:sp>
    <dsp:sp modelId="{0C734EAB-A121-42A4-B027-F95095EEE775}">
      <dsp:nvSpPr>
        <dsp:cNvPr id="0" name=""/>
        <dsp:cNvSpPr/>
      </dsp:nvSpPr>
      <dsp:spPr>
        <a:xfrm>
          <a:off x="4753005" y="0"/>
          <a:ext cx="2374761" cy="523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240" rIns="0" bIns="142240" numCol="1" spcCol="1270" anchor="b" anchorCtr="1">
          <a:noAutofit/>
        </a:bodyPr>
        <a:lstStyle/>
        <a:p>
          <a:pPr marL="0" lvl="0" indent="0" algn="ctr" defTabSz="711200">
            <a:lnSpc>
              <a:spcPct val="90000"/>
            </a:lnSpc>
            <a:spcBef>
              <a:spcPct val="0"/>
            </a:spcBef>
            <a:spcAft>
              <a:spcPct val="35000"/>
            </a:spcAft>
            <a:buNone/>
          </a:pPr>
          <a:r>
            <a:rPr lang="en-US" sz="1600" b="1" kern="1200" dirty="0">
              <a:solidFill>
                <a:srgbClr val="00B050"/>
              </a:solidFill>
              <a:latin typeface="Tahoma" panose="020B0604030504040204" pitchFamily="34" charset="0"/>
              <a:ea typeface="Tahoma" panose="020B0604030504040204" pitchFamily="34" charset="0"/>
              <a:cs typeface="Tahoma" panose="020B0604030504040204" pitchFamily="34" charset="0"/>
            </a:rPr>
            <a:t>National Financial Inclusion Strategy II</a:t>
          </a:r>
        </a:p>
      </dsp:txBody>
      <dsp:txXfrm>
        <a:off x="4753005" y="0"/>
        <a:ext cx="2374761" cy="523002"/>
      </dsp:txXfrm>
    </dsp:sp>
    <dsp:sp modelId="{0D32DA98-5AB9-410A-BE5D-215485E46D07}">
      <dsp:nvSpPr>
        <dsp:cNvPr id="0" name=""/>
        <dsp:cNvSpPr/>
      </dsp:nvSpPr>
      <dsp:spPr>
        <a:xfrm>
          <a:off x="5940386" y="555689"/>
          <a:ext cx="0" cy="163438"/>
        </a:xfrm>
        <a:prstGeom prst="line">
          <a:avLst/>
        </a:prstGeom>
        <a:noFill/>
        <a:ln w="1270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863BBBAF-10BD-4847-8481-F158B7C2AD86}">
      <dsp:nvSpPr>
        <dsp:cNvPr id="0" name=""/>
        <dsp:cNvSpPr/>
      </dsp:nvSpPr>
      <dsp:spPr>
        <a:xfrm>
          <a:off x="5924042" y="523002"/>
          <a:ext cx="32687" cy="32687"/>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15AD21-EB74-4C25-9CA1-B6EC021614CF}">
      <dsp:nvSpPr>
        <dsp:cNvPr id="0" name=""/>
        <dsp:cNvSpPr/>
      </dsp:nvSpPr>
      <dsp:spPr>
        <a:xfrm>
          <a:off x="3911306" y="36134"/>
          <a:ext cx="5889811" cy="1071711"/>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533400">
            <a:lnSpc>
              <a:spcPct val="90000"/>
            </a:lnSpc>
            <a:spcBef>
              <a:spcPct val="0"/>
            </a:spcBef>
            <a:spcAft>
              <a:spcPct val="15000"/>
            </a:spcAft>
            <a:buChar char="•"/>
          </a:pPr>
          <a:r>
            <a:rPr lang="en-ZW"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Times New Roman" panose="02020603050405020304" pitchFamily="18" charset="0"/>
            </a:rPr>
            <a:t>Reserve Bank established the Collateral Registry System which facilitates the use of movables as collateral.</a:t>
          </a:r>
          <a:endParaRPr lang="en-US"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Times New Roman" panose="02020603050405020304" pitchFamily="18" charset="0"/>
          </a:endParaRPr>
        </a:p>
        <a:p>
          <a:pPr marL="114300" lvl="1" indent="-114300" algn="l" defTabSz="533400">
            <a:lnSpc>
              <a:spcPct val="90000"/>
            </a:lnSpc>
            <a:spcBef>
              <a:spcPct val="0"/>
            </a:spcBef>
            <a:spcAft>
              <a:spcPct val="15000"/>
            </a:spcAft>
            <a:buChar char="•"/>
          </a:pPr>
          <a:r>
            <a:rPr lang="en-ZW"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Times New Roman" panose="02020603050405020304" pitchFamily="18" charset="0"/>
            </a:rPr>
            <a:t>Credit Guarantee Scheme to facilitate partial transfer of credit risk</a:t>
          </a:r>
          <a:endParaRPr lang="en-ZA"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Times New Roman" panose="02020603050405020304" pitchFamily="18" charset="0"/>
          </a:endParaRPr>
        </a:p>
      </dsp:txBody>
      <dsp:txXfrm>
        <a:off x="3911306" y="170098"/>
        <a:ext cx="5487919" cy="803783"/>
      </dsp:txXfrm>
    </dsp:sp>
    <dsp:sp modelId="{21B17509-F27C-4379-85BE-CFE95BB6A560}">
      <dsp:nvSpPr>
        <dsp:cNvPr id="0" name=""/>
        <dsp:cNvSpPr/>
      </dsp:nvSpPr>
      <dsp:spPr>
        <a:xfrm>
          <a:off x="0" y="0"/>
          <a:ext cx="3926541" cy="1071711"/>
        </a:xfrm>
        <a:prstGeom prst="roundRect">
          <a:avLst/>
        </a:prstGeom>
        <a:solidFill>
          <a:schemeClr val="accent4">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ZW" sz="1400" kern="1200" dirty="0">
              <a:solidFill>
                <a:schemeClr val="tx1"/>
              </a:solidFill>
              <a:effectLst/>
              <a:latin typeface="Tahoma" panose="020B0604030504040204" pitchFamily="34" charset="0"/>
              <a:ea typeface="Calibri" panose="020F0502020204030204" pitchFamily="34" charset="0"/>
            </a:rPr>
            <a:t>Lack of Adequate Collateral</a:t>
          </a:r>
          <a:endParaRPr lang="en-ZW" sz="140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52317" y="52317"/>
        <a:ext cx="3821907" cy="967077"/>
      </dsp:txXfrm>
    </dsp:sp>
    <dsp:sp modelId="{71DF2D38-A9EC-4983-995C-F1B75C111DE2}">
      <dsp:nvSpPr>
        <dsp:cNvPr id="0" name=""/>
        <dsp:cNvSpPr/>
      </dsp:nvSpPr>
      <dsp:spPr>
        <a:xfrm>
          <a:off x="3907065" y="1219196"/>
          <a:ext cx="5889811" cy="1071711"/>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Char char="•"/>
          </a:pPr>
          <a:r>
            <a:rPr lang="en-ZW" sz="1400" kern="1200" dirty="0">
              <a:effectLst/>
              <a:latin typeface="Tahoma" panose="020B0604030504040204" pitchFamily="34" charset="0"/>
              <a:ea typeface="Calibri" panose="020F0502020204030204" pitchFamily="34" charset="0"/>
            </a:rPr>
            <a:t>Reserve Bank established the Credit Registry System.</a:t>
          </a:r>
          <a:endParaRPr lang="en-US" sz="1400" kern="1200" dirty="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sp:txBody>
      <dsp:txXfrm>
        <a:off x="3907065" y="1353160"/>
        <a:ext cx="5487919" cy="803783"/>
      </dsp:txXfrm>
    </dsp:sp>
    <dsp:sp modelId="{4F3D00CD-2D97-479C-91EB-F25A9863DD66}">
      <dsp:nvSpPr>
        <dsp:cNvPr id="0" name=""/>
        <dsp:cNvSpPr/>
      </dsp:nvSpPr>
      <dsp:spPr>
        <a:xfrm>
          <a:off x="0" y="1172674"/>
          <a:ext cx="3926541" cy="1071711"/>
        </a:xfrm>
        <a:prstGeom prst="roundRect">
          <a:avLst/>
        </a:prstGeom>
        <a:solidFill>
          <a:schemeClr val="accent5">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ZW" sz="1400" kern="1200" dirty="0">
              <a:solidFill>
                <a:prstClr val="black"/>
              </a:solidFill>
              <a:effectLst/>
              <a:latin typeface="Tahoma" panose="020B0604030504040204" pitchFamily="34" charset="0"/>
              <a:ea typeface="Calibri" panose="020F0502020204030204" pitchFamily="34" charset="0"/>
              <a:cs typeface="+mn-cs"/>
            </a:rPr>
            <a:t>Information Asymmetry</a:t>
          </a:r>
        </a:p>
      </dsp:txBody>
      <dsp:txXfrm>
        <a:off x="52317" y="1224991"/>
        <a:ext cx="3821907" cy="967077"/>
      </dsp:txXfrm>
    </dsp:sp>
    <dsp:sp modelId="{47C140F7-56A6-46AA-9C4E-0535BFEDB88B}">
      <dsp:nvSpPr>
        <dsp:cNvPr id="0" name=""/>
        <dsp:cNvSpPr/>
      </dsp:nvSpPr>
      <dsp:spPr>
        <a:xfrm>
          <a:off x="3926541" y="2359744"/>
          <a:ext cx="5889811" cy="1071711"/>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Char char="•"/>
          </a:pPr>
          <a:r>
            <a:rPr lang="en-ZW"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mn-cs"/>
            </a:rPr>
            <a:t>Establishment of Deposit taking Microfinance Institutions . </a:t>
          </a:r>
          <a:endParaRPr lang="en-US"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mn-cs"/>
          </a:endParaRPr>
        </a:p>
        <a:p>
          <a:pPr marL="114300" lvl="1" indent="-114300" algn="l" defTabSz="622300">
            <a:lnSpc>
              <a:spcPct val="90000"/>
            </a:lnSpc>
            <a:spcBef>
              <a:spcPct val="0"/>
            </a:spcBef>
            <a:spcAft>
              <a:spcPct val="15000"/>
            </a:spcAft>
            <a:buChar char="•"/>
          </a:pPr>
          <a:r>
            <a:rPr lang="en-ZW"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mn-cs"/>
            </a:rPr>
            <a:t>Banks established SME units.</a:t>
          </a:r>
          <a:endParaRPr lang="en-ZA" sz="1400" kern="1200" dirty="0">
            <a:solidFill>
              <a:prstClr val="black">
                <a:hueOff val="0"/>
                <a:satOff val="0"/>
                <a:lumOff val="0"/>
                <a:alphaOff val="0"/>
              </a:prstClr>
            </a:solidFill>
            <a:effectLst/>
            <a:latin typeface="Tahoma" panose="020B0604030504040204" pitchFamily="34" charset="0"/>
            <a:ea typeface="Calibri" panose="020F0502020204030204" pitchFamily="34" charset="0"/>
            <a:cs typeface="+mn-cs"/>
          </a:endParaRPr>
        </a:p>
      </dsp:txBody>
      <dsp:txXfrm>
        <a:off x="3926541" y="2493708"/>
        <a:ext cx="5487919" cy="803783"/>
      </dsp:txXfrm>
    </dsp:sp>
    <dsp:sp modelId="{C3E0DE90-729F-4AFA-B2C4-D08C516D1E1A}">
      <dsp:nvSpPr>
        <dsp:cNvPr id="0" name=""/>
        <dsp:cNvSpPr/>
      </dsp:nvSpPr>
      <dsp:spPr>
        <a:xfrm>
          <a:off x="0" y="2359744"/>
          <a:ext cx="3926541" cy="1071711"/>
        </a:xfrm>
        <a:prstGeom prst="roundRect">
          <a:avLst/>
        </a:prstGeom>
        <a:solidFill>
          <a:schemeClr val="accent6">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ZW" sz="1400" kern="1200" dirty="0">
              <a:solidFill>
                <a:prstClr val="black"/>
              </a:solidFill>
              <a:effectLst/>
              <a:latin typeface="Tahoma" panose="020B0604030504040204" pitchFamily="34" charset="0"/>
              <a:ea typeface="Calibri" panose="020F0502020204030204" pitchFamily="34" charset="0"/>
              <a:cs typeface="+mn-cs"/>
            </a:rPr>
            <a:t>Lack of tailor-made products for MSMEs</a:t>
          </a:r>
        </a:p>
      </dsp:txBody>
      <dsp:txXfrm>
        <a:off x="52317" y="2412061"/>
        <a:ext cx="3821907" cy="967077"/>
      </dsp:txXfrm>
    </dsp:sp>
    <dsp:sp modelId="{3DC94753-892B-420D-9C76-C093C045E147}">
      <dsp:nvSpPr>
        <dsp:cNvPr id="0" name=""/>
        <dsp:cNvSpPr/>
      </dsp:nvSpPr>
      <dsp:spPr>
        <a:xfrm>
          <a:off x="3926541" y="3538626"/>
          <a:ext cx="5889811" cy="1071711"/>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Char char="•"/>
          </a:pPr>
          <a:r>
            <a:rPr lang="en-ZW" sz="1400" kern="1200" dirty="0">
              <a:solidFill>
                <a:prstClr val="black">
                  <a:lumMod val="95000"/>
                  <a:lumOff val="5000"/>
                </a:prstClr>
              </a:solidFill>
              <a:effectLst/>
              <a:latin typeface="Tahoma" panose="020B0604030504040204" pitchFamily="34" charset="0"/>
              <a:ea typeface="Calibri" panose="020F0502020204030204" pitchFamily="34" charset="0"/>
              <a:cs typeface="+mn-cs"/>
            </a:rPr>
            <a:t>Capacity Building &amp; Financial Literacy awareness programs.</a:t>
          </a:r>
          <a:endParaRPr lang="en-US" sz="1400" kern="1200" dirty="0">
            <a:solidFill>
              <a:prstClr val="black">
                <a:lumMod val="95000"/>
                <a:lumOff val="5000"/>
              </a:prstClr>
            </a:solidFill>
            <a:effectLst/>
            <a:latin typeface="Tahoma" panose="020B0604030504040204" pitchFamily="34" charset="0"/>
            <a:ea typeface="Calibri" panose="020F0502020204030204" pitchFamily="34" charset="0"/>
            <a:cs typeface="+mn-cs"/>
          </a:endParaRPr>
        </a:p>
        <a:p>
          <a:pPr marL="114300" lvl="1" indent="-114300" algn="l" defTabSz="622300">
            <a:lnSpc>
              <a:spcPct val="90000"/>
            </a:lnSpc>
            <a:spcBef>
              <a:spcPct val="0"/>
            </a:spcBef>
            <a:spcAft>
              <a:spcPct val="15000"/>
            </a:spcAft>
            <a:buChar char="•"/>
          </a:pPr>
          <a:r>
            <a:rPr lang="en-ZW" sz="1400" kern="1200" dirty="0">
              <a:solidFill>
                <a:prstClr val="black">
                  <a:lumMod val="95000"/>
                  <a:lumOff val="5000"/>
                </a:prstClr>
              </a:solidFill>
              <a:effectLst/>
              <a:latin typeface="Tahoma" panose="020B0604030504040204" pitchFamily="34" charset="0"/>
              <a:ea typeface="Calibri" panose="020F0502020204030204" pitchFamily="34" charset="0"/>
              <a:cs typeface="+mn-cs"/>
            </a:rPr>
            <a:t>Financial Literacy incorporated in new education curriculum.</a:t>
          </a:r>
          <a:endParaRPr lang="en-ZA" sz="1400" kern="1200" dirty="0">
            <a:solidFill>
              <a:prstClr val="black">
                <a:lumMod val="95000"/>
                <a:lumOff val="5000"/>
              </a:prstClr>
            </a:solidFill>
            <a:effectLst/>
            <a:latin typeface="Tahoma" panose="020B0604030504040204" pitchFamily="34" charset="0"/>
            <a:ea typeface="Calibri" panose="020F0502020204030204" pitchFamily="34" charset="0"/>
            <a:cs typeface="+mn-cs"/>
          </a:endParaRPr>
        </a:p>
      </dsp:txBody>
      <dsp:txXfrm>
        <a:off x="3926541" y="3672590"/>
        <a:ext cx="5487919" cy="803783"/>
      </dsp:txXfrm>
    </dsp:sp>
    <dsp:sp modelId="{74D3EA0E-78AC-4929-9A68-1C40ED926CF5}">
      <dsp:nvSpPr>
        <dsp:cNvPr id="0" name=""/>
        <dsp:cNvSpPr/>
      </dsp:nvSpPr>
      <dsp:spPr>
        <a:xfrm>
          <a:off x="0" y="3538626"/>
          <a:ext cx="3926541" cy="1071711"/>
        </a:xfrm>
        <a:prstGeom prst="roundRect">
          <a:avLst/>
        </a:prstGeom>
        <a:solidFill>
          <a:schemeClr val="accent2">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ZW" sz="1400" kern="1200" dirty="0">
              <a:solidFill>
                <a:prstClr val="black"/>
              </a:solidFill>
              <a:effectLst/>
              <a:latin typeface="Tahoma" panose="020B0604030504040204" pitchFamily="34" charset="0"/>
              <a:ea typeface="Calibri" panose="020F0502020204030204" pitchFamily="34" charset="0"/>
              <a:cs typeface="+mn-cs"/>
            </a:rPr>
            <a:t>Inadequate Business &amp; Financial Management Skills</a:t>
          </a:r>
        </a:p>
      </dsp:txBody>
      <dsp:txXfrm>
        <a:off x="52317" y="3590943"/>
        <a:ext cx="3821907" cy="967077"/>
      </dsp:txXfrm>
    </dsp:sp>
    <dsp:sp modelId="{67587372-B6E8-4217-AB41-4419738ADA99}">
      <dsp:nvSpPr>
        <dsp:cNvPr id="0" name=""/>
        <dsp:cNvSpPr/>
      </dsp:nvSpPr>
      <dsp:spPr>
        <a:xfrm>
          <a:off x="3926541" y="4717509"/>
          <a:ext cx="5889811" cy="1071711"/>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Char char="•"/>
          </a:pPr>
          <a:r>
            <a:rPr lang="en-ZW" sz="1400" kern="1200" dirty="0">
              <a:effectLst/>
              <a:latin typeface="Tahoma" panose="020B0604030504040204" pitchFamily="34" charset="0"/>
              <a:ea typeface="Calibri" panose="020F0502020204030204" pitchFamily="34" charset="0"/>
            </a:rPr>
            <a:t>RBZ Monitors Bank Charges on a regular basis</a:t>
          </a:r>
          <a:endParaRPr lang="en-US" sz="1400" kern="1200" dirty="0">
            <a:solidFill>
              <a:schemeClr val="tx1">
                <a:lumMod val="95000"/>
                <a:lumOff val="5000"/>
              </a:schemeClr>
            </a:solidFill>
            <a:latin typeface="Tahoma" panose="020B0604030504040204" pitchFamily="34" charset="0"/>
            <a:ea typeface="Tahoma" panose="020B0604030504040204" pitchFamily="34" charset="0"/>
            <a:cs typeface="Tahoma" panose="020B0604030504040204" pitchFamily="34" charset="0"/>
          </a:endParaRPr>
        </a:p>
      </dsp:txBody>
      <dsp:txXfrm>
        <a:off x="3926541" y="4851473"/>
        <a:ext cx="5487919" cy="803783"/>
      </dsp:txXfrm>
    </dsp:sp>
    <dsp:sp modelId="{C42CFA8D-34C8-429F-9316-F64C4AE211A5}">
      <dsp:nvSpPr>
        <dsp:cNvPr id="0" name=""/>
        <dsp:cNvSpPr/>
      </dsp:nvSpPr>
      <dsp:spPr>
        <a:xfrm>
          <a:off x="0" y="4717509"/>
          <a:ext cx="3926541" cy="1071711"/>
        </a:xfrm>
        <a:prstGeom prst="roundRect">
          <a:avLst/>
        </a:prstGeom>
        <a:solidFill>
          <a:schemeClr val="accent4">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ZW" sz="1400" kern="1200" dirty="0">
              <a:solidFill>
                <a:prstClr val="black"/>
              </a:solidFill>
              <a:effectLst/>
              <a:latin typeface="Tahoma" panose="020B0604030504040204" pitchFamily="34" charset="0"/>
              <a:ea typeface="Calibri" panose="020F0502020204030204" pitchFamily="34" charset="0"/>
              <a:cs typeface="+mn-cs"/>
            </a:rPr>
            <a:t>High Interest Rates</a:t>
          </a:r>
        </a:p>
      </dsp:txBody>
      <dsp:txXfrm>
        <a:off x="52317" y="4769826"/>
        <a:ext cx="3821907" cy="96707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9B8F66-4F3E-4090-BD27-E703CE774AA1}">
      <dsp:nvSpPr>
        <dsp:cNvPr id="0" name=""/>
        <dsp:cNvSpPr/>
      </dsp:nvSpPr>
      <dsp:spPr>
        <a:xfrm>
          <a:off x="2242" y="0"/>
          <a:ext cx="2350018" cy="4044351"/>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ZW" sz="1600" kern="1200" dirty="0">
              <a:latin typeface="Tahoma" panose="020B0604030504040204" pitchFamily="34" charset="0"/>
              <a:ea typeface="Tahoma" panose="020B0604030504040204" pitchFamily="34" charset="0"/>
              <a:cs typeface="Tahoma" panose="020B0604030504040204" pitchFamily="34" charset="0"/>
            </a:rPr>
            <a:t>The RBZ operationalised a </a:t>
          </a:r>
          <a:r>
            <a:rPr lang="en-ZW" sz="1600" b="1" kern="1200" dirty="0">
              <a:latin typeface="Tahoma" panose="020B0604030504040204" pitchFamily="34" charset="0"/>
              <a:ea typeface="Tahoma" panose="020B0604030504040204" pitchFamily="34" charset="0"/>
              <a:cs typeface="Tahoma" panose="020B0604030504040204" pitchFamily="34" charset="0"/>
            </a:rPr>
            <a:t>collateral registry system</a:t>
          </a:r>
          <a:r>
            <a:rPr lang="en-ZW" sz="1600" kern="1200" dirty="0">
              <a:latin typeface="Tahoma" panose="020B0604030504040204" pitchFamily="34" charset="0"/>
              <a:ea typeface="Tahoma" panose="020B0604030504040204" pitchFamily="34" charset="0"/>
              <a:cs typeface="Tahoma" panose="020B0604030504040204" pitchFamily="34" charset="0"/>
            </a:rPr>
            <a:t> in 2022. </a:t>
          </a:r>
          <a:endParaRPr lang="en-US" sz="1600" kern="1200" dirty="0">
            <a:latin typeface="Tahoma" panose="020B0604030504040204" pitchFamily="34" charset="0"/>
            <a:ea typeface="Tahoma" panose="020B0604030504040204" pitchFamily="34" charset="0"/>
            <a:cs typeface="Tahoma" panose="020B0604030504040204" pitchFamily="34" charset="0"/>
          </a:endParaRPr>
        </a:p>
      </dsp:txBody>
      <dsp:txXfrm>
        <a:off x="2242" y="1617740"/>
        <a:ext cx="2350018" cy="1617740"/>
      </dsp:txXfrm>
    </dsp:sp>
    <dsp:sp modelId="{901FF965-A809-44A8-A1F3-9ECDB26D8558}">
      <dsp:nvSpPr>
        <dsp:cNvPr id="0" name=""/>
        <dsp:cNvSpPr/>
      </dsp:nvSpPr>
      <dsp:spPr>
        <a:xfrm>
          <a:off x="503866" y="255805"/>
          <a:ext cx="1346768" cy="1346768"/>
        </a:xfrm>
        <a:prstGeom prst="ellipse">
          <a:avLst/>
        </a:prstGeom>
        <a:blipFill rotWithShape="1">
          <a:blip xmlns:r="http://schemas.openxmlformats.org/officeDocument/2006/relationships" r:embed="rId1"/>
          <a:srcRect/>
          <a:stretch>
            <a:fillRect l="-46000" r="-46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7CFBDFBE-6479-48AA-A510-FA4C41755C86}">
      <dsp:nvSpPr>
        <dsp:cNvPr id="0" name=""/>
        <dsp:cNvSpPr/>
      </dsp:nvSpPr>
      <dsp:spPr>
        <a:xfrm>
          <a:off x="2422760" y="0"/>
          <a:ext cx="2350018" cy="4044351"/>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ZW" sz="1600" kern="1200">
              <a:latin typeface="Tahoma" panose="020B0604030504040204" pitchFamily="34" charset="0"/>
              <a:ea typeface="Tahoma" panose="020B0604030504040204" pitchFamily="34" charset="0"/>
              <a:cs typeface="Tahoma" panose="020B0604030504040204" pitchFamily="34" charset="0"/>
            </a:rPr>
            <a:t>A collateral registry is a publicly available databases of interests in or ownership of assets.</a:t>
          </a:r>
          <a:endParaRPr lang="en-US" sz="1600" kern="1200">
            <a:latin typeface="Tahoma" panose="020B0604030504040204" pitchFamily="34" charset="0"/>
            <a:ea typeface="Tahoma" panose="020B0604030504040204" pitchFamily="34" charset="0"/>
            <a:cs typeface="Tahoma" panose="020B0604030504040204" pitchFamily="34" charset="0"/>
          </a:endParaRPr>
        </a:p>
      </dsp:txBody>
      <dsp:txXfrm>
        <a:off x="2422760" y="1617740"/>
        <a:ext cx="2350018" cy="1617740"/>
      </dsp:txXfrm>
    </dsp:sp>
    <dsp:sp modelId="{3AF96AB7-B147-4EF7-AF21-C879CCA80D9C}">
      <dsp:nvSpPr>
        <dsp:cNvPr id="0" name=""/>
        <dsp:cNvSpPr/>
      </dsp:nvSpPr>
      <dsp:spPr>
        <a:xfrm>
          <a:off x="2924385" y="242661"/>
          <a:ext cx="1346768" cy="1346768"/>
        </a:xfrm>
        <a:prstGeom prst="ellipse">
          <a:avLst/>
        </a:prstGeom>
        <a:blipFill>
          <a:blip xmlns:r="http://schemas.openxmlformats.org/officeDocument/2006/relationships" r:embed="rId2" cstate="print">
            <a:extLst>
              <a:ext uri="{28A0092B-C50C-407E-A947-70E740481C1C}">
                <a14:useLocalDpi xmlns:a14="http://schemas.microsoft.com/office/drawing/2010/main" val="0"/>
              </a:ext>
            </a:extLst>
          </a:blip>
          <a:srcRect/>
          <a:stretch>
            <a:fillRect l="-25000" r="-25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25961ECA-8436-457D-84F1-243E7AEDE324}">
      <dsp:nvSpPr>
        <dsp:cNvPr id="0" name=""/>
        <dsp:cNvSpPr/>
      </dsp:nvSpPr>
      <dsp:spPr>
        <a:xfrm>
          <a:off x="4843279" y="0"/>
          <a:ext cx="2350018" cy="4044351"/>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ZW" sz="1600" kern="1200">
              <a:latin typeface="Tahoma" panose="020B0604030504040204" pitchFamily="34" charset="0"/>
              <a:ea typeface="Tahoma" panose="020B0604030504040204" pitchFamily="34" charset="0"/>
              <a:cs typeface="Tahoma" panose="020B0604030504040204" pitchFamily="34" charset="0"/>
            </a:rPr>
            <a:t>It </a:t>
          </a:r>
          <a:r>
            <a:rPr lang="en-GB" sz="1600" kern="1200">
              <a:latin typeface="Tahoma" panose="020B0604030504040204" pitchFamily="34" charset="0"/>
              <a:ea typeface="Tahoma" panose="020B0604030504040204" pitchFamily="34" charset="0"/>
              <a:cs typeface="Tahoma" panose="020B0604030504040204" pitchFamily="34" charset="0"/>
            </a:rPr>
            <a:t>allows the </a:t>
          </a:r>
          <a:r>
            <a:rPr lang="en-GB" sz="1600" b="1" kern="1200">
              <a:latin typeface="Tahoma" panose="020B0604030504040204" pitchFamily="34" charset="0"/>
              <a:ea typeface="Tahoma" panose="020B0604030504040204" pitchFamily="34" charset="0"/>
              <a:cs typeface="Tahoma" panose="020B0604030504040204" pitchFamily="34" charset="0"/>
            </a:rPr>
            <a:t>use of movable assets as collateral</a:t>
          </a:r>
          <a:r>
            <a:rPr lang="en-GB" sz="1600" kern="1200">
              <a:latin typeface="Tahoma" panose="020B0604030504040204" pitchFamily="34" charset="0"/>
              <a:ea typeface="Tahoma" panose="020B0604030504040204" pitchFamily="34" charset="0"/>
              <a:cs typeface="Tahoma" panose="020B0604030504040204" pitchFamily="34" charset="0"/>
            </a:rPr>
            <a:t>, enabling borrowers to leverage their movable assets to obtain credit.</a:t>
          </a:r>
          <a:endParaRPr lang="en-US" sz="1600" kern="1200">
            <a:latin typeface="Tahoma" panose="020B0604030504040204" pitchFamily="34" charset="0"/>
            <a:ea typeface="Tahoma" panose="020B0604030504040204" pitchFamily="34" charset="0"/>
            <a:cs typeface="Tahoma" panose="020B0604030504040204" pitchFamily="34" charset="0"/>
          </a:endParaRPr>
        </a:p>
      </dsp:txBody>
      <dsp:txXfrm>
        <a:off x="4843279" y="1617740"/>
        <a:ext cx="2350018" cy="1617740"/>
      </dsp:txXfrm>
    </dsp:sp>
    <dsp:sp modelId="{91F9F5C7-1B13-4F54-89AE-47995E9097F9}">
      <dsp:nvSpPr>
        <dsp:cNvPr id="0" name=""/>
        <dsp:cNvSpPr/>
      </dsp:nvSpPr>
      <dsp:spPr>
        <a:xfrm>
          <a:off x="5344904" y="242661"/>
          <a:ext cx="1346768" cy="1346768"/>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l="-26000" r="-26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62F93CCC-1BAF-4AAA-BD1E-4F5BBD741DBB}">
      <dsp:nvSpPr>
        <dsp:cNvPr id="0" name=""/>
        <dsp:cNvSpPr/>
      </dsp:nvSpPr>
      <dsp:spPr>
        <a:xfrm>
          <a:off x="7263798" y="0"/>
          <a:ext cx="2350018" cy="4044351"/>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a:latin typeface="Tahoma" panose="020B0604030504040204" pitchFamily="34" charset="0"/>
              <a:ea typeface="Tahoma" panose="020B0604030504040204" pitchFamily="34" charset="0"/>
              <a:cs typeface="Tahoma" panose="020B0604030504040204" pitchFamily="34" charset="0"/>
            </a:rPr>
            <a:t>Movable assets often account for most of the capital stock of private firms especially MSMEs. </a:t>
          </a:r>
        </a:p>
      </dsp:txBody>
      <dsp:txXfrm>
        <a:off x="7263798" y="1617740"/>
        <a:ext cx="2350018" cy="1617740"/>
      </dsp:txXfrm>
    </dsp:sp>
    <dsp:sp modelId="{31875699-0EB8-4C1D-BA6B-D6A41D01C6ED}">
      <dsp:nvSpPr>
        <dsp:cNvPr id="0" name=""/>
        <dsp:cNvSpPr/>
      </dsp:nvSpPr>
      <dsp:spPr>
        <a:xfrm>
          <a:off x="7765423" y="242661"/>
          <a:ext cx="1346768" cy="1346768"/>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28000" r="-28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6AF380D8-3312-4429-A5FE-00B1AC11E1EB}">
      <dsp:nvSpPr>
        <dsp:cNvPr id="0" name=""/>
        <dsp:cNvSpPr/>
      </dsp:nvSpPr>
      <dsp:spPr>
        <a:xfrm>
          <a:off x="384642" y="3235480"/>
          <a:ext cx="8846774" cy="606652"/>
        </a:xfrm>
        <a:prstGeom prst="leftRightArrow">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826" name="Rectangle 2"/>
          <p:cNvSpPr>
            <a:spLocks noGrp="1" noChangeArrowheads="1"/>
          </p:cNvSpPr>
          <p:nvPr>
            <p:ph type="hdr" sz="quarter"/>
          </p:nvPr>
        </p:nvSpPr>
        <p:spPr bwMode="auto">
          <a:xfrm>
            <a:off x="1" y="0"/>
            <a:ext cx="2972591" cy="457513"/>
          </a:xfrm>
          <a:prstGeom prst="rect">
            <a:avLst/>
          </a:prstGeom>
          <a:noFill/>
          <a:ln w="9525">
            <a:noFill/>
            <a:miter lim="800000"/>
            <a:headEnd/>
            <a:tailEnd/>
          </a:ln>
          <a:effectLst/>
        </p:spPr>
        <p:txBody>
          <a:bodyPr vert="horz" wrap="square" lIns="91438" tIns="45719" rIns="91438" bIns="45719" numCol="1" anchor="t" anchorCtr="0" compatLnSpc="1">
            <a:prstTxWarp prst="textNoShape">
              <a:avLst/>
            </a:prstTxWarp>
          </a:bodyPr>
          <a:lstStyle>
            <a:lvl1pPr defTabSz="913854" eaLnBrk="1" hangingPunct="1">
              <a:defRPr sz="1200">
                <a:latin typeface="Arial" pitchFamily="34" charset="0"/>
                <a:ea typeface="+mn-ea"/>
                <a:cs typeface="Arial" pitchFamily="34" charset="0"/>
              </a:defRPr>
            </a:lvl1pPr>
          </a:lstStyle>
          <a:p>
            <a:pPr>
              <a:defRPr/>
            </a:pPr>
            <a:endParaRPr lang="en-US"/>
          </a:p>
        </p:txBody>
      </p:sp>
      <p:sp>
        <p:nvSpPr>
          <p:cNvPr id="205827" name="Rectangle 3"/>
          <p:cNvSpPr>
            <a:spLocks noGrp="1" noChangeArrowheads="1"/>
          </p:cNvSpPr>
          <p:nvPr>
            <p:ph type="dt" sz="quarter" idx="1"/>
          </p:nvPr>
        </p:nvSpPr>
        <p:spPr bwMode="auto">
          <a:xfrm>
            <a:off x="3883827" y="0"/>
            <a:ext cx="2972590" cy="457513"/>
          </a:xfrm>
          <a:prstGeom prst="rect">
            <a:avLst/>
          </a:prstGeom>
          <a:noFill/>
          <a:ln w="9525">
            <a:noFill/>
            <a:miter lim="800000"/>
            <a:headEnd/>
            <a:tailEnd/>
          </a:ln>
          <a:effectLst/>
        </p:spPr>
        <p:txBody>
          <a:bodyPr vert="horz" wrap="square" lIns="91438" tIns="45719" rIns="91438" bIns="45719" numCol="1" anchor="t" anchorCtr="0" compatLnSpc="1">
            <a:prstTxWarp prst="textNoShape">
              <a:avLst/>
            </a:prstTxWarp>
          </a:bodyPr>
          <a:lstStyle>
            <a:lvl1pPr algn="r" defTabSz="913854" eaLnBrk="1" hangingPunct="1">
              <a:defRPr sz="1200">
                <a:latin typeface="Arial" pitchFamily="34" charset="0"/>
                <a:ea typeface="+mn-ea"/>
                <a:cs typeface="Arial" pitchFamily="34" charset="0"/>
              </a:defRPr>
            </a:lvl1pPr>
          </a:lstStyle>
          <a:p>
            <a:pPr>
              <a:defRPr/>
            </a:pPr>
            <a:endParaRPr lang="en-US"/>
          </a:p>
        </p:txBody>
      </p:sp>
      <p:sp>
        <p:nvSpPr>
          <p:cNvPr id="205828" name="Rectangle 4"/>
          <p:cNvSpPr>
            <a:spLocks noGrp="1" noChangeArrowheads="1"/>
          </p:cNvSpPr>
          <p:nvPr>
            <p:ph type="ftr" sz="quarter" idx="2"/>
          </p:nvPr>
        </p:nvSpPr>
        <p:spPr bwMode="auto">
          <a:xfrm>
            <a:off x="1" y="8684926"/>
            <a:ext cx="2972591" cy="457513"/>
          </a:xfrm>
          <a:prstGeom prst="rect">
            <a:avLst/>
          </a:prstGeom>
          <a:noFill/>
          <a:ln w="9525">
            <a:noFill/>
            <a:miter lim="800000"/>
            <a:headEnd/>
            <a:tailEnd/>
          </a:ln>
          <a:effectLst/>
        </p:spPr>
        <p:txBody>
          <a:bodyPr vert="horz" wrap="square" lIns="91438" tIns="45719" rIns="91438" bIns="45719" numCol="1" anchor="b" anchorCtr="0" compatLnSpc="1">
            <a:prstTxWarp prst="textNoShape">
              <a:avLst/>
            </a:prstTxWarp>
          </a:bodyPr>
          <a:lstStyle>
            <a:lvl1pPr defTabSz="913854" eaLnBrk="1" hangingPunct="1">
              <a:defRPr sz="1200">
                <a:latin typeface="Arial" pitchFamily="34" charset="0"/>
                <a:ea typeface="+mn-ea"/>
                <a:cs typeface="Arial" pitchFamily="34" charset="0"/>
              </a:defRPr>
            </a:lvl1pPr>
          </a:lstStyle>
          <a:p>
            <a:pPr>
              <a:defRPr/>
            </a:pPr>
            <a:endParaRPr lang="en-US"/>
          </a:p>
        </p:txBody>
      </p:sp>
      <p:sp>
        <p:nvSpPr>
          <p:cNvPr id="205829" name="Rectangle 5"/>
          <p:cNvSpPr>
            <a:spLocks noGrp="1" noChangeArrowheads="1"/>
          </p:cNvSpPr>
          <p:nvPr>
            <p:ph type="sldNum" sz="quarter" idx="3"/>
          </p:nvPr>
        </p:nvSpPr>
        <p:spPr bwMode="auto">
          <a:xfrm>
            <a:off x="3883827" y="8684926"/>
            <a:ext cx="2972590" cy="457513"/>
          </a:xfrm>
          <a:prstGeom prst="rect">
            <a:avLst/>
          </a:prstGeom>
          <a:noFill/>
          <a:ln w="9525">
            <a:noFill/>
            <a:miter lim="800000"/>
            <a:headEnd/>
            <a:tailEnd/>
          </a:ln>
          <a:effectLst/>
        </p:spPr>
        <p:txBody>
          <a:bodyPr vert="horz" wrap="square" lIns="91438" tIns="45719" rIns="91438" bIns="45719" numCol="1" anchor="b" anchorCtr="0" compatLnSpc="1">
            <a:prstTxWarp prst="textNoShape">
              <a:avLst/>
            </a:prstTxWarp>
          </a:bodyPr>
          <a:lstStyle>
            <a:lvl1pPr algn="r" defTabSz="913854" eaLnBrk="1" hangingPunct="1">
              <a:defRPr sz="1200">
                <a:latin typeface="Arial" pitchFamily="34" charset="0"/>
                <a:ea typeface="+mn-ea"/>
                <a:cs typeface="Arial" pitchFamily="34" charset="0"/>
              </a:defRPr>
            </a:lvl1pPr>
          </a:lstStyle>
          <a:p>
            <a:pPr>
              <a:defRPr/>
            </a:pPr>
            <a:fld id="{2371873D-2BE8-4B1C-8D20-F1F2DC0D7286}" type="slidenum">
              <a:rPr lang="en-US"/>
              <a:pPr>
                <a:defRPr/>
              </a:pPr>
              <a:t>‹#›</a:t>
            </a:fld>
            <a:endParaRPr lang="en-US"/>
          </a:p>
        </p:txBody>
      </p:sp>
    </p:spTree>
    <p:extLst>
      <p:ext uri="{BB962C8B-B14F-4D97-AF65-F5344CB8AC3E}">
        <p14:creationId xmlns:p14="http://schemas.microsoft.com/office/powerpoint/2010/main" val="237785423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1>
</file>

<file path=ppt/media/image27.png>
</file>

<file path=ppt/media/image28.jpeg>
</file>

<file path=ppt/media/image29.jpeg>
</file>

<file path=ppt/media/image3.svg>
</file>

<file path=ppt/media/image30.jpeg>
</file>

<file path=ppt/media/image31.jpeg>
</file>

<file path=ppt/media/image32.jpeg>
</file>

<file path=ppt/media/image33.jpeg>
</file>

<file path=ppt/media/image34.jpeg>
</file>

<file path=ppt/media/image35.jpeg>
</file>

<file path=ppt/media/image36.png>
</file>

<file path=ppt/media/image4.png>
</file>

<file path=ppt/media/image5.pn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42" name="Rectangle 2"/>
          <p:cNvSpPr>
            <a:spLocks noGrp="1" noChangeArrowheads="1"/>
          </p:cNvSpPr>
          <p:nvPr>
            <p:ph type="hdr" sz="quarter"/>
          </p:nvPr>
        </p:nvSpPr>
        <p:spPr bwMode="auto">
          <a:xfrm>
            <a:off x="1" y="0"/>
            <a:ext cx="2972591" cy="457513"/>
          </a:xfrm>
          <a:prstGeom prst="rect">
            <a:avLst/>
          </a:prstGeom>
          <a:noFill/>
          <a:ln w="9525">
            <a:noFill/>
            <a:miter lim="800000"/>
            <a:headEnd/>
            <a:tailEnd/>
          </a:ln>
          <a:effectLst/>
        </p:spPr>
        <p:txBody>
          <a:bodyPr vert="horz" wrap="square" lIns="91438" tIns="45719" rIns="91438" bIns="45719" numCol="1" anchor="t" anchorCtr="0" compatLnSpc="1">
            <a:prstTxWarp prst="textNoShape">
              <a:avLst/>
            </a:prstTxWarp>
          </a:bodyPr>
          <a:lstStyle>
            <a:lvl1pPr defTabSz="913854" eaLnBrk="1" hangingPunct="1">
              <a:defRPr sz="1200">
                <a:latin typeface="Arial" pitchFamily="34" charset="0"/>
                <a:ea typeface="+mn-ea"/>
                <a:cs typeface="Arial" pitchFamily="34" charset="0"/>
              </a:defRPr>
            </a:lvl1pPr>
          </a:lstStyle>
          <a:p>
            <a:pPr>
              <a:defRPr/>
            </a:pPr>
            <a:endParaRPr lang="en-US"/>
          </a:p>
        </p:txBody>
      </p:sp>
      <p:sp>
        <p:nvSpPr>
          <p:cNvPr id="61443" name="Rectangle 3"/>
          <p:cNvSpPr>
            <a:spLocks noGrp="1" noChangeArrowheads="1"/>
          </p:cNvSpPr>
          <p:nvPr>
            <p:ph type="dt" idx="1"/>
          </p:nvPr>
        </p:nvSpPr>
        <p:spPr bwMode="auto">
          <a:xfrm>
            <a:off x="3883827" y="0"/>
            <a:ext cx="2972590" cy="457513"/>
          </a:xfrm>
          <a:prstGeom prst="rect">
            <a:avLst/>
          </a:prstGeom>
          <a:noFill/>
          <a:ln w="9525">
            <a:noFill/>
            <a:miter lim="800000"/>
            <a:headEnd/>
            <a:tailEnd/>
          </a:ln>
          <a:effectLst/>
        </p:spPr>
        <p:txBody>
          <a:bodyPr vert="horz" wrap="square" lIns="91438" tIns="45719" rIns="91438" bIns="45719" numCol="1" anchor="t" anchorCtr="0" compatLnSpc="1">
            <a:prstTxWarp prst="textNoShape">
              <a:avLst/>
            </a:prstTxWarp>
          </a:bodyPr>
          <a:lstStyle>
            <a:lvl1pPr algn="r" defTabSz="913854" eaLnBrk="1" hangingPunct="1">
              <a:defRPr sz="1200">
                <a:latin typeface="Arial" pitchFamily="34" charset="0"/>
                <a:ea typeface="+mn-ea"/>
                <a:cs typeface="Arial" pitchFamily="34" charset="0"/>
              </a:defRPr>
            </a:lvl1pPr>
          </a:lstStyle>
          <a:p>
            <a:pPr>
              <a:defRPr/>
            </a:pPr>
            <a:endParaRPr lang="en-US"/>
          </a:p>
        </p:txBody>
      </p:sp>
      <p:sp>
        <p:nvSpPr>
          <p:cNvPr id="46084" name="Rectangle 4"/>
          <p:cNvSpPr>
            <a:spLocks noGrp="1" noRot="1" noChangeAspect="1" noChangeArrowheads="1" noTextEdit="1"/>
          </p:cNvSpPr>
          <p:nvPr>
            <p:ph type="sldImg" idx="2"/>
          </p:nvPr>
        </p:nvSpPr>
        <p:spPr bwMode="auto">
          <a:xfrm>
            <a:off x="1071563" y="685800"/>
            <a:ext cx="4714875" cy="3429000"/>
          </a:xfrm>
          <a:prstGeom prst="rect">
            <a:avLst/>
          </a:prstGeom>
          <a:noFill/>
          <a:ln w="9525">
            <a:solidFill>
              <a:srgbClr val="000000"/>
            </a:solidFill>
            <a:miter lim="800000"/>
            <a:headEnd/>
            <a:tailEnd/>
          </a:ln>
        </p:spPr>
      </p:sp>
      <p:sp>
        <p:nvSpPr>
          <p:cNvPr id="61445" name="Rectangle 5"/>
          <p:cNvSpPr>
            <a:spLocks noGrp="1" noChangeArrowheads="1"/>
          </p:cNvSpPr>
          <p:nvPr>
            <p:ph type="body" sz="quarter" idx="3"/>
          </p:nvPr>
        </p:nvSpPr>
        <p:spPr bwMode="auto">
          <a:xfrm>
            <a:off x="686591" y="4344025"/>
            <a:ext cx="5486400" cy="4114488"/>
          </a:xfrm>
          <a:prstGeom prst="rect">
            <a:avLst/>
          </a:prstGeom>
          <a:noFill/>
          <a:ln w="9525">
            <a:noFill/>
            <a:miter lim="800000"/>
            <a:headEnd/>
            <a:tailEnd/>
          </a:ln>
          <a:effectLst/>
        </p:spPr>
        <p:txBody>
          <a:bodyPr vert="horz" wrap="square" lIns="91438" tIns="45719" rIns="91438" bIns="4571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446" name="Rectangle 6"/>
          <p:cNvSpPr>
            <a:spLocks noGrp="1" noChangeArrowheads="1"/>
          </p:cNvSpPr>
          <p:nvPr>
            <p:ph type="ftr" sz="quarter" idx="4"/>
          </p:nvPr>
        </p:nvSpPr>
        <p:spPr bwMode="auto">
          <a:xfrm>
            <a:off x="1" y="8684926"/>
            <a:ext cx="2972591" cy="457513"/>
          </a:xfrm>
          <a:prstGeom prst="rect">
            <a:avLst/>
          </a:prstGeom>
          <a:noFill/>
          <a:ln w="9525">
            <a:noFill/>
            <a:miter lim="800000"/>
            <a:headEnd/>
            <a:tailEnd/>
          </a:ln>
          <a:effectLst/>
        </p:spPr>
        <p:txBody>
          <a:bodyPr vert="horz" wrap="square" lIns="91438" tIns="45719" rIns="91438" bIns="45719" numCol="1" anchor="b" anchorCtr="0" compatLnSpc="1">
            <a:prstTxWarp prst="textNoShape">
              <a:avLst/>
            </a:prstTxWarp>
          </a:bodyPr>
          <a:lstStyle>
            <a:lvl1pPr defTabSz="913854" eaLnBrk="1" hangingPunct="1">
              <a:defRPr sz="1200">
                <a:latin typeface="Arial" pitchFamily="34" charset="0"/>
                <a:ea typeface="+mn-ea"/>
                <a:cs typeface="Arial" pitchFamily="34" charset="0"/>
              </a:defRPr>
            </a:lvl1pPr>
          </a:lstStyle>
          <a:p>
            <a:pPr>
              <a:defRPr/>
            </a:pPr>
            <a:endParaRPr lang="en-US"/>
          </a:p>
        </p:txBody>
      </p:sp>
      <p:sp>
        <p:nvSpPr>
          <p:cNvPr id="61447" name="Rectangle 7"/>
          <p:cNvSpPr>
            <a:spLocks noGrp="1" noChangeArrowheads="1"/>
          </p:cNvSpPr>
          <p:nvPr>
            <p:ph type="sldNum" sz="quarter" idx="5"/>
          </p:nvPr>
        </p:nvSpPr>
        <p:spPr bwMode="auto">
          <a:xfrm>
            <a:off x="3883827" y="8684926"/>
            <a:ext cx="2972590" cy="457513"/>
          </a:xfrm>
          <a:prstGeom prst="rect">
            <a:avLst/>
          </a:prstGeom>
          <a:noFill/>
          <a:ln w="9525">
            <a:noFill/>
            <a:miter lim="800000"/>
            <a:headEnd/>
            <a:tailEnd/>
          </a:ln>
          <a:effectLst/>
        </p:spPr>
        <p:txBody>
          <a:bodyPr vert="horz" wrap="square" lIns="91438" tIns="45719" rIns="91438" bIns="45719" numCol="1" anchor="b" anchorCtr="0" compatLnSpc="1">
            <a:prstTxWarp prst="textNoShape">
              <a:avLst/>
            </a:prstTxWarp>
          </a:bodyPr>
          <a:lstStyle>
            <a:lvl1pPr algn="r" defTabSz="913854" eaLnBrk="1" hangingPunct="1">
              <a:defRPr sz="1200">
                <a:latin typeface="Arial" pitchFamily="34" charset="0"/>
                <a:ea typeface="+mn-ea"/>
                <a:cs typeface="Arial" pitchFamily="34" charset="0"/>
              </a:defRPr>
            </a:lvl1pPr>
          </a:lstStyle>
          <a:p>
            <a:pPr>
              <a:defRPr/>
            </a:pPr>
            <a:fld id="{69643643-D824-424F-9C0F-5DC5F2829106}" type="slidenum">
              <a:rPr lang="en-US"/>
              <a:pPr>
                <a:defRPr/>
              </a:pPr>
              <a:t>‹#›</a:t>
            </a:fld>
            <a:endParaRPr lang="en-US"/>
          </a:p>
        </p:txBody>
      </p:sp>
    </p:spTree>
    <p:extLst>
      <p:ext uri="{BB962C8B-B14F-4D97-AF65-F5344CB8AC3E}">
        <p14:creationId xmlns:p14="http://schemas.microsoft.com/office/powerpoint/2010/main" val="11347146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Arial" pitchFamily="34" charset="0"/>
        <a:ea typeface="Arial" charset="0"/>
        <a:cs typeface="Arial" pitchFamily="34" charset="0"/>
      </a:defRPr>
    </a:lvl1pPr>
    <a:lvl2pPr marL="495300" algn="l" rtl="0" eaLnBrk="0" fontAlgn="base" hangingPunct="0">
      <a:spcBef>
        <a:spcPct val="30000"/>
      </a:spcBef>
      <a:spcAft>
        <a:spcPct val="0"/>
      </a:spcAft>
      <a:defRPr sz="1300" kern="1200">
        <a:solidFill>
          <a:schemeClr val="tx1"/>
        </a:solidFill>
        <a:latin typeface="Arial" pitchFamily="34" charset="0"/>
        <a:ea typeface="Arial" charset="0"/>
        <a:cs typeface="Arial" pitchFamily="34" charset="0"/>
      </a:defRPr>
    </a:lvl2pPr>
    <a:lvl3pPr marL="992188" algn="l" rtl="0" eaLnBrk="0" fontAlgn="base" hangingPunct="0">
      <a:spcBef>
        <a:spcPct val="30000"/>
      </a:spcBef>
      <a:spcAft>
        <a:spcPct val="0"/>
      </a:spcAft>
      <a:defRPr sz="1300" kern="1200">
        <a:solidFill>
          <a:schemeClr val="tx1"/>
        </a:solidFill>
        <a:latin typeface="Arial" pitchFamily="34" charset="0"/>
        <a:ea typeface="Arial" charset="0"/>
        <a:cs typeface="Arial" pitchFamily="34" charset="0"/>
      </a:defRPr>
    </a:lvl3pPr>
    <a:lvl4pPr marL="1489075" algn="l" rtl="0" eaLnBrk="0" fontAlgn="base" hangingPunct="0">
      <a:spcBef>
        <a:spcPct val="30000"/>
      </a:spcBef>
      <a:spcAft>
        <a:spcPct val="0"/>
      </a:spcAft>
      <a:defRPr sz="1300" kern="1200">
        <a:solidFill>
          <a:schemeClr val="tx1"/>
        </a:solidFill>
        <a:latin typeface="Arial" pitchFamily="34" charset="0"/>
        <a:ea typeface="Arial" charset="0"/>
        <a:cs typeface="Arial" pitchFamily="34" charset="0"/>
      </a:defRPr>
    </a:lvl4pPr>
    <a:lvl5pPr marL="1984375" algn="l" rtl="0" eaLnBrk="0" fontAlgn="base" hangingPunct="0">
      <a:spcBef>
        <a:spcPct val="30000"/>
      </a:spcBef>
      <a:spcAft>
        <a:spcPct val="0"/>
      </a:spcAft>
      <a:defRPr sz="1300" kern="1200">
        <a:solidFill>
          <a:schemeClr val="tx1"/>
        </a:solidFill>
        <a:latin typeface="Arial" pitchFamily="34" charset="0"/>
        <a:ea typeface="Arial" charset="0"/>
        <a:cs typeface="Arial" pitchFamily="34" charset="0"/>
      </a:defRPr>
    </a:lvl5pPr>
    <a:lvl6pPr marL="2481910" algn="l" defTabSz="992764" rtl="0" eaLnBrk="1" latinLnBrk="0" hangingPunct="1">
      <a:defRPr sz="1300" kern="1200">
        <a:solidFill>
          <a:schemeClr val="tx1"/>
        </a:solidFill>
        <a:latin typeface="+mn-lt"/>
        <a:ea typeface="+mn-ea"/>
        <a:cs typeface="+mn-cs"/>
      </a:defRPr>
    </a:lvl6pPr>
    <a:lvl7pPr marL="2978292" algn="l" defTabSz="992764" rtl="0" eaLnBrk="1" latinLnBrk="0" hangingPunct="1">
      <a:defRPr sz="1300" kern="1200">
        <a:solidFill>
          <a:schemeClr val="tx1"/>
        </a:solidFill>
        <a:latin typeface="+mn-lt"/>
        <a:ea typeface="+mn-ea"/>
        <a:cs typeface="+mn-cs"/>
      </a:defRPr>
    </a:lvl7pPr>
    <a:lvl8pPr marL="3474674" algn="l" defTabSz="992764" rtl="0" eaLnBrk="1" latinLnBrk="0" hangingPunct="1">
      <a:defRPr sz="1300" kern="1200">
        <a:solidFill>
          <a:schemeClr val="tx1"/>
        </a:solidFill>
        <a:latin typeface="+mn-lt"/>
        <a:ea typeface="+mn-ea"/>
        <a:cs typeface="+mn-cs"/>
      </a:defRPr>
    </a:lvl8pPr>
    <a:lvl9pPr marL="3971056" algn="l" defTabSz="992764"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powerusersoftwares.com/"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www.powerusersoftwares.com/terms"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powerusersoftwares.com/"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www.powerusersoftwares.com/terms"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powerusersoftwares.com/"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www.powerusersoftwares.com/terms"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7701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51D0F5-A333-2810-007E-4A38C50846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96E08F-763F-254A-F64B-30E847710D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DFEBF6-3A62-3AD0-21ED-3D07635AB08F}"/>
              </a:ext>
            </a:extLst>
          </p:cNvPr>
          <p:cNvSpPr>
            <a:spLocks noGrp="1"/>
          </p:cNvSpPr>
          <p:nvPr>
            <p:ph type="body" idx="1"/>
          </p:nvPr>
        </p:nvSpPr>
        <p:spPr/>
        <p:txBody>
          <a:bodyPr/>
          <a:lstStyle/>
          <a:p>
            <a:endParaRPr lang="en-ZW" dirty="0"/>
          </a:p>
        </p:txBody>
      </p:sp>
      <p:sp>
        <p:nvSpPr>
          <p:cNvPr id="4" name="Slide Number Placeholder 3">
            <a:extLst>
              <a:ext uri="{FF2B5EF4-FFF2-40B4-BE49-F238E27FC236}">
                <a16:creationId xmlns:a16="http://schemas.microsoft.com/office/drawing/2014/main" id="{8C5D4F03-2B0D-6A06-5AD1-D70F9735CF58}"/>
              </a:ext>
            </a:extLst>
          </p:cNvPr>
          <p:cNvSpPr>
            <a:spLocks noGrp="1"/>
          </p:cNvSpPr>
          <p:nvPr>
            <p:ph type="sldNum" sz="quarter" idx="10"/>
          </p:nvPr>
        </p:nvSpPr>
        <p:spPr/>
        <p:txBody>
          <a:bodyPr/>
          <a:lstStyle/>
          <a:p>
            <a:pPr marL="0" marR="0" lvl="0" indent="0" algn="r" defTabSz="923925" rtl="0" eaLnBrk="1" fontAlgn="base" latinLnBrk="0" hangingPunct="1">
              <a:lnSpc>
                <a:spcPct val="100000"/>
              </a:lnSpc>
              <a:spcBef>
                <a:spcPct val="0"/>
              </a:spcBef>
              <a:spcAft>
                <a:spcPct val="0"/>
              </a:spcAft>
              <a:buClrTx/>
              <a:buSzTx/>
              <a:buFontTx/>
              <a:buNone/>
              <a:tabLst/>
              <a:defRPr/>
            </a:pPr>
            <a:fld id="{2FC1CA42-8CAE-4A38-90EF-62EFBB10C27B}" type="slidenum">
              <a:rPr kumimoji="0" lang="en-US" sz="1200" b="0" i="0" u="none" strike="noStrike" kern="1200" cap="none" spc="0" normalizeH="0" baseline="0" noProof="0" smtClean="0">
                <a:ln>
                  <a:noFill/>
                </a:ln>
                <a:solidFill>
                  <a:srgbClr val="000000"/>
                </a:solidFill>
                <a:effectLst/>
                <a:uLnTx/>
                <a:uFillTx/>
                <a:latin typeface="Arial" pitchFamily="34" charset="0"/>
                <a:ea typeface="+mn-ea"/>
                <a:cs typeface="Arial" pitchFamily="34" charset="0"/>
              </a:rPr>
              <a:pPr marL="0" marR="0" lvl="0" indent="0" algn="r" defTabSz="923925" rtl="0" eaLnBrk="1" fontAlgn="base" latinLnBrk="0" hangingPunct="1">
                <a:lnSpc>
                  <a:spcPct val="100000"/>
                </a:lnSpc>
                <a:spcBef>
                  <a:spcPct val="0"/>
                </a:spcBef>
                <a:spcAft>
                  <a:spcPct val="0"/>
                </a:spcAft>
                <a:buClrTx/>
                <a:buSzTx/>
                <a:buFontTx/>
                <a:buNone/>
                <a:tabLst/>
                <a:defRPr/>
              </a:pPr>
              <a:t>28</a:t>
            </a:fld>
            <a:endParaRPr kumimoji="0" lang="en-US" sz="1200" b="0" i="0" u="none" strike="noStrike" kern="1200" cap="none" spc="0" normalizeH="0" baseline="0" noProof="0">
              <a:ln>
                <a:noFill/>
              </a:ln>
              <a:solidFill>
                <a:srgbClr val="000000"/>
              </a:solidFill>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25610419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8D8976-3D39-148A-A92A-60D06CC03C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255B87-F7D5-C869-3E1C-3E78DD19AD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D9F494-FB98-4D7E-1325-A766AE54C03D}"/>
              </a:ext>
            </a:extLst>
          </p:cNvPr>
          <p:cNvSpPr>
            <a:spLocks noGrp="1"/>
          </p:cNvSpPr>
          <p:nvPr>
            <p:ph type="body" idx="1"/>
          </p:nvPr>
        </p:nvSpPr>
        <p:spPr/>
        <p:txBody>
          <a:bodyPr/>
          <a:lstStyle/>
          <a:p>
            <a:endParaRPr lang="en-ZW" dirty="0"/>
          </a:p>
        </p:txBody>
      </p:sp>
      <p:sp>
        <p:nvSpPr>
          <p:cNvPr id="4" name="Slide Number Placeholder 3">
            <a:extLst>
              <a:ext uri="{FF2B5EF4-FFF2-40B4-BE49-F238E27FC236}">
                <a16:creationId xmlns:a16="http://schemas.microsoft.com/office/drawing/2014/main" id="{8E89B39B-E8DE-0B92-015E-B98A292CB43A}"/>
              </a:ext>
            </a:extLst>
          </p:cNvPr>
          <p:cNvSpPr>
            <a:spLocks noGrp="1"/>
          </p:cNvSpPr>
          <p:nvPr>
            <p:ph type="sldNum" sz="quarter" idx="10"/>
          </p:nvPr>
        </p:nvSpPr>
        <p:spPr/>
        <p:txBody>
          <a:bodyPr/>
          <a:lstStyle/>
          <a:p>
            <a:pPr marL="0" marR="0" lvl="0" indent="0" algn="r" defTabSz="923925" rtl="0" eaLnBrk="1" fontAlgn="base" latinLnBrk="0" hangingPunct="1">
              <a:lnSpc>
                <a:spcPct val="100000"/>
              </a:lnSpc>
              <a:spcBef>
                <a:spcPct val="0"/>
              </a:spcBef>
              <a:spcAft>
                <a:spcPct val="0"/>
              </a:spcAft>
              <a:buClrTx/>
              <a:buSzTx/>
              <a:buFontTx/>
              <a:buNone/>
              <a:tabLst/>
              <a:defRPr/>
            </a:pPr>
            <a:fld id="{2FC1CA42-8CAE-4A38-90EF-62EFBB10C27B}" type="slidenum">
              <a:rPr kumimoji="0" lang="en-US" sz="1200" b="0" i="0" u="none" strike="noStrike" kern="1200" cap="none" spc="0" normalizeH="0" baseline="0" noProof="0" smtClean="0">
                <a:ln>
                  <a:noFill/>
                </a:ln>
                <a:solidFill>
                  <a:srgbClr val="000000"/>
                </a:solidFill>
                <a:effectLst/>
                <a:uLnTx/>
                <a:uFillTx/>
                <a:latin typeface="Arial" pitchFamily="34" charset="0"/>
                <a:ea typeface="+mn-ea"/>
                <a:cs typeface="Arial" pitchFamily="34" charset="0"/>
              </a:rPr>
              <a:pPr marL="0" marR="0" lvl="0" indent="0" algn="r" defTabSz="923925" rtl="0" eaLnBrk="1" fontAlgn="base" latinLnBrk="0" hangingPunct="1">
                <a:lnSpc>
                  <a:spcPct val="100000"/>
                </a:lnSpc>
                <a:spcBef>
                  <a:spcPct val="0"/>
                </a:spcBef>
                <a:spcAft>
                  <a:spcPct val="0"/>
                </a:spcAft>
                <a:buClrTx/>
                <a:buSzTx/>
                <a:buFontTx/>
                <a:buNone/>
                <a:tabLst/>
                <a:defRPr/>
              </a:pPr>
              <a:t>29</a:t>
            </a:fld>
            <a:endParaRPr kumimoji="0" lang="en-US" sz="1200" b="0" i="0" u="none" strike="noStrike" kern="1200" cap="none" spc="0" normalizeH="0" baseline="0" noProof="0">
              <a:ln>
                <a:noFill/>
              </a:ln>
              <a:solidFill>
                <a:srgbClr val="000000"/>
              </a:solidFill>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1860405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136DE-8198-E6D6-3005-66E685CB09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B3207B-C5DC-FDBE-EF2C-1D5F8020C2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FEA9D6-4BA8-A963-35EB-0F5761397943}"/>
              </a:ext>
            </a:extLst>
          </p:cNvPr>
          <p:cNvSpPr>
            <a:spLocks noGrp="1"/>
          </p:cNvSpPr>
          <p:nvPr>
            <p:ph type="body" idx="1"/>
          </p:nvPr>
        </p:nvSpPr>
        <p:spPr/>
        <p:txBody>
          <a:bodyPr/>
          <a:lstStyle/>
          <a:p>
            <a:endParaRPr lang="en-ZW" dirty="0"/>
          </a:p>
        </p:txBody>
      </p:sp>
      <p:sp>
        <p:nvSpPr>
          <p:cNvPr id="4" name="Slide Number Placeholder 3">
            <a:extLst>
              <a:ext uri="{FF2B5EF4-FFF2-40B4-BE49-F238E27FC236}">
                <a16:creationId xmlns:a16="http://schemas.microsoft.com/office/drawing/2014/main" id="{151B9253-600A-B908-E07A-47664197CA15}"/>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A55CF2-256D-44FD-9430-5B63A079CF51}" type="slidenum">
              <a:rPr kumimoji="0" lang="en-ZW"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ZW"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0806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135FBE-1B2B-785E-005B-F14B2ADE29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0BEA96-DEBF-E110-7378-496EFF1CCB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19E8DE-F1B7-1020-9E56-AC04FE9D8542}"/>
              </a:ext>
            </a:extLst>
          </p:cNvPr>
          <p:cNvSpPr>
            <a:spLocks noGrp="1"/>
          </p:cNvSpPr>
          <p:nvPr>
            <p:ph type="body" idx="1"/>
          </p:nvPr>
        </p:nvSpPr>
        <p:spPr/>
        <p:txBody>
          <a:bodyPr/>
          <a:lstStyle/>
          <a:p>
            <a:endParaRPr lang="en-ZW" dirty="0"/>
          </a:p>
        </p:txBody>
      </p:sp>
      <p:sp>
        <p:nvSpPr>
          <p:cNvPr id="4" name="Slide Number Placeholder 3">
            <a:extLst>
              <a:ext uri="{FF2B5EF4-FFF2-40B4-BE49-F238E27FC236}">
                <a16:creationId xmlns:a16="http://schemas.microsoft.com/office/drawing/2014/main" id="{440FE638-11E5-2D32-FC01-11319C8B0BD6}"/>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A55CF2-256D-44FD-9430-5B63A079CF51}" type="slidenum">
              <a:rPr kumimoji="0" lang="en-ZW"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ZW"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9085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template was inserted from Power-user, the productivity add-in for PowerPoint, Excel and Word.</a:t>
            </a:r>
          </a:p>
          <a:p>
            <a:r>
              <a:rPr lang="en-GB"/>
              <a:t>Install Power-user to access thousands of templates, icons, maps, diagrams and charts with Power-user.</a:t>
            </a:r>
          </a:p>
          <a:p>
            <a:r>
              <a:rPr lang="en-GB"/>
              <a:t>Visit </a:t>
            </a:r>
            <a:r>
              <a:rPr lang="en-GB">
                <a:hlinkClick r:id="rId3"/>
              </a:rPr>
              <a:t>https://www.powerusersoftwares.com/</a:t>
            </a:r>
            <a:endParaRPr lang="en-GB"/>
          </a:p>
          <a:p>
            <a:r>
              <a:rPr lang="en-GB"/>
              <a:t>©Power-user SAS, terms of license: </a:t>
            </a:r>
            <a:r>
              <a:rPr lang="en-GB">
                <a:hlinkClick r:id="rId4"/>
              </a:rPr>
              <a:t>https://www.powerusersoftwares.com/terms</a:t>
            </a:r>
            <a:endParaRPr lang="en-ZW"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A55CF2-256D-44FD-9430-5B63A079CF51}" type="slidenum">
              <a:rPr kumimoji="0" lang="en-ZW"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ZW"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24258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W" dirty="0"/>
          </a:p>
        </p:txBody>
      </p:sp>
      <p:sp>
        <p:nvSpPr>
          <p:cNvPr id="4" name="Slide Number Placeholder 3"/>
          <p:cNvSpPr>
            <a:spLocks noGrp="1"/>
          </p:cNvSpPr>
          <p:nvPr>
            <p:ph type="sldNum" sz="quarter" idx="10"/>
          </p:nvPr>
        </p:nvSpPr>
        <p:spPr/>
        <p:txBody>
          <a:bodyPr/>
          <a:lstStyle/>
          <a:p>
            <a:pPr marL="0" marR="0" lvl="0" indent="0" algn="r" defTabSz="923925" rtl="0" eaLnBrk="1" fontAlgn="base" latinLnBrk="0" hangingPunct="1">
              <a:lnSpc>
                <a:spcPct val="100000"/>
              </a:lnSpc>
              <a:spcBef>
                <a:spcPct val="0"/>
              </a:spcBef>
              <a:spcAft>
                <a:spcPct val="0"/>
              </a:spcAft>
              <a:buClrTx/>
              <a:buSzTx/>
              <a:buFontTx/>
              <a:buNone/>
              <a:tabLst/>
              <a:defRPr/>
            </a:pPr>
            <a:fld id="{69643643-D824-424F-9C0F-5DC5F2829106}" type="slidenum">
              <a:rPr kumimoji="0" lang="en-US" sz="1200" b="0" i="0" u="none" strike="noStrike" kern="1200" cap="none" spc="0" normalizeH="0" baseline="0" noProof="0" smtClean="0">
                <a:ln>
                  <a:noFill/>
                </a:ln>
                <a:solidFill>
                  <a:srgbClr val="000000"/>
                </a:solidFill>
                <a:effectLst/>
                <a:uLnTx/>
                <a:uFillTx/>
                <a:latin typeface="Arial" pitchFamily="34" charset="0"/>
                <a:ea typeface="+mn-ea"/>
                <a:cs typeface="Arial" pitchFamily="34" charset="0"/>
              </a:rPr>
              <a:pPr marL="0" marR="0" lvl="0" indent="0" algn="r" defTabSz="923925"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a:ln>
                <a:noFill/>
              </a:ln>
              <a:solidFill>
                <a:srgbClr val="000000"/>
              </a:solidFill>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2185114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template was inserted from Power-user, the productivity add-in for PowerPoint, Excel and Word.</a:t>
            </a:r>
          </a:p>
          <a:p>
            <a:r>
              <a:rPr lang="en-GB" dirty="0"/>
              <a:t>Install Power-user to access thousands of templates, icons, maps, diagrams and charts with Power-user.</a:t>
            </a:r>
          </a:p>
          <a:p>
            <a:r>
              <a:rPr lang="en-GB" dirty="0"/>
              <a:t>Visit </a:t>
            </a:r>
            <a:r>
              <a:rPr lang="en-GB" dirty="0">
                <a:hlinkClick r:id="rId3"/>
              </a:rPr>
              <a:t>https://www.powerusersoftwares.com/</a:t>
            </a:r>
            <a:endParaRPr lang="en-GB" dirty="0"/>
          </a:p>
          <a:p>
            <a:r>
              <a:rPr lang="en-GB" dirty="0"/>
              <a:t>©Power-user SAS, terms of license: </a:t>
            </a:r>
            <a:r>
              <a:rPr lang="en-GB" dirty="0">
                <a:hlinkClick r:id="rId4"/>
              </a:rPr>
              <a:t>https://www.powerusersoftwares.com/terms</a:t>
            </a:r>
            <a:endParaRPr lang="en-ZW"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A55CF2-256D-44FD-9430-5B63A079CF51}" type="slidenum">
              <a:rPr kumimoji="0" lang="en-ZW"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ZW"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8034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template was inserted from Power-user, the productivity add-in for PowerPoint, Excel and Word.</a:t>
            </a:r>
          </a:p>
          <a:p>
            <a:r>
              <a:rPr lang="en-GB"/>
              <a:t>Install Power-user to access thousands of templates, icons, maps, diagrams and charts with Power-user.</a:t>
            </a:r>
          </a:p>
          <a:p>
            <a:r>
              <a:rPr lang="en-GB"/>
              <a:t>Visit </a:t>
            </a:r>
            <a:r>
              <a:rPr lang="en-GB">
                <a:hlinkClick r:id="rId3"/>
              </a:rPr>
              <a:t>https://www.powerusersoftwares.com/</a:t>
            </a:r>
            <a:endParaRPr lang="en-GB"/>
          </a:p>
          <a:p>
            <a:r>
              <a:rPr lang="en-GB"/>
              <a:t>©Power-user SAS, terms of license: </a:t>
            </a:r>
            <a:r>
              <a:rPr lang="en-GB">
                <a:hlinkClick r:id="rId4"/>
              </a:rPr>
              <a:t>https://www.powerusersoftwares.com/terms</a:t>
            </a:r>
            <a:endParaRPr lang="en-ZW"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A55CF2-256D-44FD-9430-5B63A079CF51}" type="slidenum">
              <a:rPr kumimoji="0" lang="en-ZW"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ZW"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95374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buFont typeface="Wingdings" panose="05000000000000000000" pitchFamily="2" charset="2"/>
              <a:buChar char="q"/>
            </a:pPr>
            <a:r>
              <a:rPr lang="en-US" sz="1200" dirty="0">
                <a:latin typeface="Tahoma" panose="020B0604030504040204" pitchFamily="34" charset="0"/>
                <a:ea typeface="Tahoma" panose="020B0604030504040204" pitchFamily="34" charset="0"/>
                <a:cs typeface="Tahoma" panose="020B0604030504040204" pitchFamily="34" charset="0"/>
              </a:rPr>
              <a:t>Access to credit is crucial for economic growth and is the engine for private sector development. </a:t>
            </a:r>
          </a:p>
          <a:p>
            <a:pPr algn="just">
              <a:buFont typeface="Wingdings" panose="05000000000000000000" pitchFamily="2" charset="2"/>
              <a:buChar char="q"/>
            </a:pPr>
            <a:endParaRPr lang="en-US" sz="1200" dirty="0">
              <a:latin typeface="Tahoma" panose="020B0604030504040204" pitchFamily="34" charset="0"/>
              <a:ea typeface="Tahoma" panose="020B0604030504040204" pitchFamily="34" charset="0"/>
              <a:cs typeface="Tahoma" panose="020B0604030504040204" pitchFamily="34" charset="0"/>
            </a:endParaRPr>
          </a:p>
          <a:p>
            <a:pPr algn="just">
              <a:buFont typeface="Wingdings" panose="05000000000000000000" pitchFamily="2" charset="2"/>
              <a:buChar char="q"/>
            </a:pPr>
            <a:r>
              <a:rPr lang="en-US" sz="1200" dirty="0"/>
              <a:t>Developing modern credit infrastructure and enabling development of innovative credit products fosters private enterprise productivity.</a:t>
            </a:r>
          </a:p>
          <a:p>
            <a:pPr algn="just">
              <a:buFont typeface="Wingdings" panose="05000000000000000000" pitchFamily="2" charset="2"/>
              <a:buChar char="q"/>
            </a:pPr>
            <a:endParaRPr lang="en-US" sz="1200" dirty="0"/>
          </a:p>
          <a:p>
            <a:pPr algn="just">
              <a:buFont typeface="Wingdings" panose="05000000000000000000" pitchFamily="2" charset="2"/>
              <a:buChar char="q"/>
            </a:pPr>
            <a:r>
              <a:rPr lang="en-US" sz="1200" dirty="0">
                <a:latin typeface="Tahoma" panose="020B0604030504040204" pitchFamily="34" charset="0"/>
                <a:ea typeface="Tahoma" panose="020B0604030504040204" pitchFamily="34" charset="0"/>
                <a:cs typeface="Tahoma" panose="020B0604030504040204" pitchFamily="34" charset="0"/>
              </a:rPr>
              <a:t> </a:t>
            </a:r>
            <a:r>
              <a:rPr lang="en-US" sz="1200" dirty="0"/>
              <a:t>Modern credit infrastructure can help promote the formalization of the informal sector and private enterprise's productivity.</a:t>
            </a:r>
            <a:endParaRPr lang="en-ZW" sz="1200" dirty="0">
              <a:latin typeface="Tahoma" panose="020B0604030504040204" pitchFamily="34" charset="0"/>
              <a:ea typeface="Tahoma" panose="020B0604030504040204" pitchFamily="34" charset="0"/>
              <a:cs typeface="Tahoma" panose="020B0604030504040204" pitchFamily="34" charset="0"/>
            </a:endParaRPr>
          </a:p>
          <a:p>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pPr lvl="1" algn="just">
              <a:buFont typeface="Wingdings" panose="05000000000000000000" pitchFamily="2" charset="2"/>
              <a:buChar char="q"/>
            </a:pPr>
            <a:r>
              <a:rPr lang="en-US" dirty="0"/>
              <a:t>to place property at risk of being seized if the borrower fails to pay. The power of collateral to increase the amount that a creditor is willing to offer is apparent in most lending institutions.</a:t>
            </a:r>
          </a:p>
          <a:p>
            <a:pPr lvl="1" algn="just">
              <a:buFont typeface="Wingdings" panose="05000000000000000000" pitchFamily="2" charset="2"/>
              <a:buChar char="q"/>
            </a:pPr>
            <a:endParaRPr lang="en-US" dirty="0"/>
          </a:p>
          <a:p>
            <a:pPr marL="457200" marR="0" lvl="1" indent="0" algn="just" defTabSz="914400" rtl="0" eaLnBrk="1" fontAlgn="auto" latinLnBrk="0" hangingPunct="1">
              <a:lnSpc>
                <a:spcPct val="100000"/>
              </a:lnSpc>
              <a:spcBef>
                <a:spcPts val="0"/>
              </a:spcBef>
              <a:spcAft>
                <a:spcPts val="0"/>
              </a:spcAft>
              <a:buClrTx/>
              <a:buSzTx/>
              <a:buFont typeface="Wingdings" panose="05000000000000000000" pitchFamily="2" charset="2"/>
              <a:buChar char="q"/>
              <a:tabLst/>
              <a:defRPr/>
            </a:pPr>
            <a:r>
              <a:rPr lang="en-US" dirty="0" err="1"/>
              <a:t>eal</a:t>
            </a:r>
            <a:r>
              <a:rPr lang="en-US" dirty="0"/>
              <a:t> property remains the favored collateral among financial institutions, yet this practice can pose a challenge for small-scale producers who have no formal title to their land, or who are unwilling to pledge their only productive asset. This situation particularly affects women, who in many countries have less access to clear title in their name. Women and smallholder farmers are typically more likely to own movable property in their name than real property, making movable property a priority reform.</a:t>
            </a:r>
            <a:endParaRPr lang="en-ZW" dirty="0"/>
          </a:p>
          <a:p>
            <a:pPr lvl="1" algn="just">
              <a:buFont typeface="Wingdings" panose="05000000000000000000" pitchFamily="2" charset="2"/>
              <a:buChar char="q"/>
            </a:pPr>
            <a:endParaRPr lang="en-ZW" dirty="0"/>
          </a:p>
          <a:p>
            <a:pPr lvl="1" algn="just">
              <a:buFont typeface="Wingdings" panose="05000000000000000000" pitchFamily="2" charset="2"/>
              <a:buChar char="q"/>
            </a:pPr>
            <a:endParaRPr lang="en-ZW" sz="2200" dirty="0">
              <a:latin typeface="Tahoma" panose="020B0604030504040204" pitchFamily="34" charset="0"/>
              <a:ea typeface="Tahoma" panose="020B0604030504040204" pitchFamily="34" charset="0"/>
              <a:cs typeface="Tahoma" panose="020B0604030504040204" pitchFamily="34" charset="0"/>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In turn, more accessible credit and storage can contribute to food security by: (1) increasing local food processing capacity; (2) reducing post-harvest losses;2 (3) improving the quality of the goods stored under better conditions; and (4) potentially improving incomes for farmers (through a combination of lower postharvest losses and better prices from delayed marketing).reliable </a:t>
            </a:r>
            <a:r>
              <a:rPr lang="en-US" sz="1200" b="1" i="0" kern="1200" dirty="0">
                <a:solidFill>
                  <a:schemeClr val="tx1"/>
                </a:solidFill>
                <a:effectLst/>
                <a:latin typeface="+mn-lt"/>
                <a:ea typeface="+mn-ea"/>
                <a:cs typeface="+mn-cs"/>
              </a:rPr>
              <a:t>collateral registry</a:t>
            </a:r>
            <a:r>
              <a:rPr lang="en-US" sz="1200" b="0" i="0" kern="1200" dirty="0">
                <a:solidFill>
                  <a:schemeClr val="tx1"/>
                </a:solidFill>
                <a:effectLst/>
                <a:latin typeface="+mn-lt"/>
                <a:ea typeface="+mn-ea"/>
                <a:cs typeface="+mn-cs"/>
              </a:rPr>
              <a:t> alleviates the risk that a borrower uses the same movable property as </a:t>
            </a:r>
            <a:r>
              <a:rPr lang="en-US" sz="1200" b="1" i="0" kern="1200" dirty="0">
                <a:solidFill>
                  <a:schemeClr val="tx1"/>
                </a:solidFill>
                <a:effectLst/>
                <a:latin typeface="+mn-lt"/>
                <a:ea typeface="+mn-ea"/>
                <a:cs typeface="+mn-cs"/>
              </a:rPr>
              <a:t>collateral</a:t>
            </a:r>
            <a:r>
              <a:rPr lang="en-US" sz="1200" b="0" i="0" kern="1200" dirty="0">
                <a:solidFill>
                  <a:schemeClr val="tx1"/>
                </a:solidFill>
                <a:effectLst/>
                <a:latin typeface="+mn-lt"/>
                <a:ea typeface="+mn-ea"/>
                <a:cs typeface="+mn-cs"/>
              </a:rPr>
              <a:t> to secure other loans without the knowledge of.</a:t>
            </a:r>
            <a:endParaRPr lang="en-ZW"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05BF315-3E62-4BFD-A4E4-DB8D64BB8BB5}" type="slidenum">
              <a:rPr kumimoji="0" lang="en-ZW"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ZW"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1602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Rot="1" noChangeAspect="1" noChangeArrowheads="1" noTextEdit="1"/>
          </p:cNvSpPr>
          <p:nvPr>
            <p:ph type="sldImg"/>
          </p:nvPr>
        </p:nvSpPr>
        <p:spPr>
          <a:xfrm>
            <a:off x="1125538" y="698500"/>
            <a:ext cx="4803775" cy="3492500"/>
          </a:xfrm>
          <a:ln/>
        </p:spPr>
      </p:sp>
      <p:sp>
        <p:nvSpPr>
          <p:cNvPr id="23555" name="Rectangle 3"/>
          <p:cNvSpPr>
            <a:spLocks noGrp="1" noChangeArrowheads="1"/>
          </p:cNvSpPr>
          <p:nvPr>
            <p:ph type="body" idx="1"/>
          </p:nvPr>
        </p:nvSpPr>
        <p:spPr>
          <a:noFill/>
          <a:ln/>
        </p:spPr>
        <p:txBody>
          <a:bodyPr/>
          <a:lstStyle/>
          <a:p>
            <a:pPr eaLnBrk="1" hangingPunct="1"/>
            <a:endParaRPr lang="en-GB" dirty="0">
              <a:latin typeface="Arial" pitchFamily="34" charset="0"/>
              <a:ea typeface="ＭＳ Ｐゴシック" pitchFamily="-84" charset="-128"/>
              <a:cs typeface="Arial" pitchFamily="34" charset="0"/>
            </a:endParaRPr>
          </a:p>
        </p:txBody>
      </p:sp>
      <p:sp>
        <p:nvSpPr>
          <p:cNvPr id="2" name="Footer Placeholder 1"/>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PPSRS END-USER TRAINING DOCUMENT</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5418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57300" y="1197187"/>
            <a:ext cx="7543800" cy="2546773"/>
          </a:xfrm>
        </p:spPr>
        <p:txBody>
          <a:bodyPr anchor="b"/>
          <a:lstStyle>
            <a:lvl1pPr algn="ctr">
              <a:defRPr sz="4800"/>
            </a:lvl1pPr>
          </a:lstStyle>
          <a:p>
            <a:r>
              <a:rPr lang="en-US"/>
              <a:t>Click to edit Master title style</a:t>
            </a:r>
            <a:endParaRPr lang="en-ZW"/>
          </a:p>
        </p:txBody>
      </p:sp>
      <p:sp>
        <p:nvSpPr>
          <p:cNvPr id="3" name="Subtitle 2"/>
          <p:cNvSpPr>
            <a:spLocks noGrp="1"/>
          </p:cNvSpPr>
          <p:nvPr>
            <p:ph type="subTitle" idx="1"/>
          </p:nvPr>
        </p:nvSpPr>
        <p:spPr>
          <a:xfrm>
            <a:off x="1257300" y="3842174"/>
            <a:ext cx="7543800" cy="1766146"/>
          </a:xfrm>
        </p:spPr>
        <p:txBody>
          <a:bodyPr/>
          <a:lstStyle>
            <a:lvl1pPr marL="0" indent="0" algn="ctr">
              <a:buNone/>
              <a:defRPr sz="1920"/>
            </a:lvl1pPr>
            <a:lvl2pPr marL="365775" indent="0" algn="ctr">
              <a:buNone/>
              <a:defRPr sz="1600"/>
            </a:lvl2pPr>
            <a:lvl3pPr marL="731550" indent="0" algn="ctr">
              <a:buNone/>
              <a:defRPr sz="1440"/>
            </a:lvl3pPr>
            <a:lvl4pPr marL="1097325" indent="0" algn="ctr">
              <a:buNone/>
              <a:defRPr sz="1280"/>
            </a:lvl4pPr>
            <a:lvl5pPr marL="1463101" indent="0" algn="ctr">
              <a:buNone/>
              <a:defRPr sz="1280"/>
            </a:lvl5pPr>
            <a:lvl6pPr marL="1828875" indent="0" algn="ctr">
              <a:buNone/>
              <a:defRPr sz="1280"/>
            </a:lvl6pPr>
            <a:lvl7pPr marL="2194651" indent="0" algn="ctr">
              <a:buNone/>
              <a:defRPr sz="1280"/>
            </a:lvl7pPr>
            <a:lvl8pPr marL="2560426" indent="0" algn="ctr">
              <a:buNone/>
              <a:defRPr sz="1280"/>
            </a:lvl8pPr>
            <a:lvl9pPr marL="2926200" indent="0" algn="ctr">
              <a:buNone/>
              <a:defRPr sz="1280"/>
            </a:lvl9pPr>
          </a:lstStyle>
          <a:p>
            <a:r>
              <a:rPr lang="en-US"/>
              <a:t>Click to edit Master subtitle style</a:t>
            </a:r>
            <a:endParaRPr lang="en-ZW"/>
          </a:p>
        </p:txBody>
      </p:sp>
      <p:sp>
        <p:nvSpPr>
          <p:cNvPr id="4" name="Date Placeholder 3"/>
          <p:cNvSpPr>
            <a:spLocks noGrp="1"/>
          </p:cNvSpPr>
          <p:nvPr>
            <p:ph type="dt" sz="half" idx="10"/>
          </p:nvPr>
        </p:nvSpPr>
        <p:spPr/>
        <p:txBody>
          <a:bodyPr/>
          <a:lstStyle/>
          <a:p>
            <a:pPr defTabSz="975390" eaLnBrk="0" hangingPunct="0">
              <a:defRPr/>
            </a:pPr>
            <a:fld id="{EF7448D0-08C2-46FB-BD5E-49B309EFCB0D}"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1856AAB9-CC4C-4145-B0D1-C716534447C4}"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33829707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975390" eaLnBrk="0" hangingPunct="0">
              <a:defRPr/>
            </a:pPr>
            <a:fld id="{535A2707-954C-4239-9345-9C401AB99D99}"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DD19D20F-2B36-4FD1-A2EB-E637BC4573EB}"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353762500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14333-228C-C641-8BFD-A80F75D0BF14}"/>
              </a:ext>
            </a:extLst>
          </p:cNvPr>
          <p:cNvSpPr>
            <a:spLocks noGrp="1"/>
          </p:cNvSpPr>
          <p:nvPr>
            <p:ph type="title"/>
          </p:nvPr>
        </p:nvSpPr>
        <p:spPr>
          <a:xfrm>
            <a:off x="692825" y="487680"/>
            <a:ext cx="3244096" cy="1706880"/>
          </a:xfrm>
        </p:spPr>
        <p:txBody>
          <a:bodyPr anchor="b"/>
          <a:lstStyle>
            <a:lvl1pPr>
              <a:defRPr sz="1980"/>
            </a:lvl1pPr>
          </a:lstStyle>
          <a:p>
            <a:r>
              <a:rPr lang="en-US"/>
              <a:t>Click to edit Master title style</a:t>
            </a:r>
          </a:p>
        </p:txBody>
      </p:sp>
      <p:sp>
        <p:nvSpPr>
          <p:cNvPr id="3" name="Picture Placeholder 2">
            <a:extLst>
              <a:ext uri="{FF2B5EF4-FFF2-40B4-BE49-F238E27FC236}">
                <a16:creationId xmlns:a16="http://schemas.microsoft.com/office/drawing/2014/main" id="{09A0428A-7E45-CF4E-8FDC-925A23E8F450}"/>
              </a:ext>
            </a:extLst>
          </p:cNvPr>
          <p:cNvSpPr>
            <a:spLocks noGrp="1"/>
          </p:cNvSpPr>
          <p:nvPr>
            <p:ph type="pic" idx="1"/>
          </p:nvPr>
        </p:nvSpPr>
        <p:spPr>
          <a:xfrm>
            <a:off x="4276130" y="1053256"/>
            <a:ext cx="5092065" cy="5198533"/>
          </a:xfrm>
        </p:spPr>
        <p:txBody>
          <a:bodyPr/>
          <a:lstStyle>
            <a:lvl1pPr marL="0" indent="0">
              <a:buNone/>
              <a:defRPr sz="1980"/>
            </a:lvl1pPr>
            <a:lvl2pPr marL="282893" indent="0">
              <a:buNone/>
              <a:defRPr sz="1733"/>
            </a:lvl2pPr>
            <a:lvl3pPr marL="565785" indent="0">
              <a:buNone/>
              <a:defRPr sz="1485"/>
            </a:lvl3pPr>
            <a:lvl4pPr marL="848678" indent="0">
              <a:buNone/>
              <a:defRPr sz="1238"/>
            </a:lvl4pPr>
            <a:lvl5pPr marL="1131570" indent="0">
              <a:buNone/>
              <a:defRPr sz="1238"/>
            </a:lvl5pPr>
            <a:lvl6pPr marL="1414463" indent="0">
              <a:buNone/>
              <a:defRPr sz="1238"/>
            </a:lvl6pPr>
            <a:lvl7pPr marL="1697355" indent="0">
              <a:buNone/>
              <a:defRPr sz="1238"/>
            </a:lvl7pPr>
            <a:lvl8pPr marL="1980248" indent="0">
              <a:buNone/>
              <a:defRPr sz="1238"/>
            </a:lvl8pPr>
            <a:lvl9pPr marL="2263140" indent="0">
              <a:buNone/>
              <a:defRPr sz="1238"/>
            </a:lvl9pPr>
          </a:lstStyle>
          <a:p>
            <a:endParaRPr lang="en-US"/>
          </a:p>
        </p:txBody>
      </p:sp>
      <p:sp>
        <p:nvSpPr>
          <p:cNvPr id="4" name="Text Placeholder 3">
            <a:extLst>
              <a:ext uri="{FF2B5EF4-FFF2-40B4-BE49-F238E27FC236}">
                <a16:creationId xmlns:a16="http://schemas.microsoft.com/office/drawing/2014/main" id="{72E7CC77-83D4-1245-81AA-A395D214192B}"/>
              </a:ext>
            </a:extLst>
          </p:cNvPr>
          <p:cNvSpPr>
            <a:spLocks noGrp="1"/>
          </p:cNvSpPr>
          <p:nvPr>
            <p:ph type="body" sz="half" idx="2"/>
          </p:nvPr>
        </p:nvSpPr>
        <p:spPr>
          <a:xfrm>
            <a:off x="692825" y="2194560"/>
            <a:ext cx="3244096" cy="4065694"/>
          </a:xfrm>
        </p:spPr>
        <p:txBody>
          <a:bodyPr/>
          <a:lstStyle>
            <a:lvl1pPr marL="0" indent="0">
              <a:buNone/>
              <a:defRPr sz="990"/>
            </a:lvl1pPr>
            <a:lvl2pPr marL="282893" indent="0">
              <a:buNone/>
              <a:defRPr sz="866"/>
            </a:lvl2pPr>
            <a:lvl3pPr marL="565785" indent="0">
              <a:buNone/>
              <a:defRPr sz="743"/>
            </a:lvl3pPr>
            <a:lvl4pPr marL="848678" indent="0">
              <a:buNone/>
              <a:defRPr sz="619"/>
            </a:lvl4pPr>
            <a:lvl5pPr marL="1131570" indent="0">
              <a:buNone/>
              <a:defRPr sz="619"/>
            </a:lvl5pPr>
            <a:lvl6pPr marL="1414463" indent="0">
              <a:buNone/>
              <a:defRPr sz="619"/>
            </a:lvl6pPr>
            <a:lvl7pPr marL="1697355" indent="0">
              <a:buNone/>
              <a:defRPr sz="619"/>
            </a:lvl7pPr>
            <a:lvl8pPr marL="1980248" indent="0">
              <a:buNone/>
              <a:defRPr sz="619"/>
            </a:lvl8pPr>
            <a:lvl9pPr marL="2263140" indent="0">
              <a:buNone/>
              <a:defRPr sz="619"/>
            </a:lvl9pPr>
          </a:lstStyle>
          <a:p>
            <a:pPr lvl="0"/>
            <a:r>
              <a:rPr lang="en-US"/>
              <a:t>Click to edit Master text styles</a:t>
            </a:r>
          </a:p>
        </p:txBody>
      </p:sp>
      <p:sp>
        <p:nvSpPr>
          <p:cNvPr id="5" name="Date Placeholder 4">
            <a:extLst>
              <a:ext uri="{FF2B5EF4-FFF2-40B4-BE49-F238E27FC236}">
                <a16:creationId xmlns:a16="http://schemas.microsoft.com/office/drawing/2014/main" id="{E1B360BB-E22E-B04C-9557-0423C2EFADA0}"/>
              </a:ext>
            </a:extLst>
          </p:cNvPr>
          <p:cNvSpPr>
            <a:spLocks noGrp="1"/>
          </p:cNvSpPr>
          <p:nvPr>
            <p:ph type="dt" sz="half" idx="10"/>
          </p:nvPr>
        </p:nvSpPr>
        <p:spPr/>
        <p:txBody>
          <a:bodyPr/>
          <a:lstStyle/>
          <a:p>
            <a:fld id="{F8DA0CAB-CDF0-114D-BA74-1930BA4340C9}" type="datetime1">
              <a:rPr lang="en-US" smtClean="0"/>
              <a:t>6/19/2025</a:t>
            </a:fld>
            <a:endParaRPr lang="en-US" dirty="0"/>
          </a:p>
        </p:txBody>
      </p:sp>
      <p:sp>
        <p:nvSpPr>
          <p:cNvPr id="6" name="Footer Placeholder 5">
            <a:extLst>
              <a:ext uri="{FF2B5EF4-FFF2-40B4-BE49-F238E27FC236}">
                <a16:creationId xmlns:a16="http://schemas.microsoft.com/office/drawing/2014/main" id="{9EB9768D-5EB1-CE44-BCAD-BDE287EE92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9CFA0AA-4347-744B-8C4A-F13D01F83280}"/>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002387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8FC46-0EE6-444D-993F-C1D50BA658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7DB5989-68E1-1C41-9DB6-261FA4947C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A21AA3-85BC-4846-95C0-2FEF5CAE2B04}"/>
              </a:ext>
            </a:extLst>
          </p:cNvPr>
          <p:cNvSpPr>
            <a:spLocks noGrp="1"/>
          </p:cNvSpPr>
          <p:nvPr>
            <p:ph type="dt" sz="half" idx="10"/>
          </p:nvPr>
        </p:nvSpPr>
        <p:spPr/>
        <p:txBody>
          <a:bodyPr/>
          <a:lstStyle/>
          <a:p>
            <a:fld id="{5C8B0774-FB2C-1048-9CF0-81FF69027EE6}" type="datetime1">
              <a:rPr lang="en-US" smtClean="0"/>
              <a:t>6/19/2025</a:t>
            </a:fld>
            <a:endParaRPr lang="en-US" dirty="0"/>
          </a:p>
        </p:txBody>
      </p:sp>
      <p:sp>
        <p:nvSpPr>
          <p:cNvPr id="5" name="Footer Placeholder 4">
            <a:extLst>
              <a:ext uri="{FF2B5EF4-FFF2-40B4-BE49-F238E27FC236}">
                <a16:creationId xmlns:a16="http://schemas.microsoft.com/office/drawing/2014/main" id="{A3B1E6EC-D530-004E-B78C-E64534D3B7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A9CED18-8219-1443-9A95-2751B5CFF36F}"/>
              </a:ext>
            </a:extLst>
          </p:cNvPr>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59497942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A3A600-B1B9-F145-9981-F91F88786C57}"/>
              </a:ext>
            </a:extLst>
          </p:cNvPr>
          <p:cNvSpPr>
            <a:spLocks noGrp="1"/>
          </p:cNvSpPr>
          <p:nvPr>
            <p:ph type="title" orient="vert"/>
          </p:nvPr>
        </p:nvSpPr>
        <p:spPr>
          <a:xfrm>
            <a:off x="7198043" y="389467"/>
            <a:ext cx="2168843" cy="6199294"/>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F54956-D2C0-FD4C-8439-064CA05774E4}"/>
              </a:ext>
            </a:extLst>
          </p:cNvPr>
          <p:cNvSpPr>
            <a:spLocks noGrp="1"/>
          </p:cNvSpPr>
          <p:nvPr>
            <p:ph type="body" orient="vert" idx="1"/>
          </p:nvPr>
        </p:nvSpPr>
        <p:spPr>
          <a:xfrm>
            <a:off x="691516" y="389467"/>
            <a:ext cx="6380798" cy="61992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DBFAF8-4FB2-274B-95C2-86E4A92949D1}"/>
              </a:ext>
            </a:extLst>
          </p:cNvPr>
          <p:cNvSpPr>
            <a:spLocks noGrp="1"/>
          </p:cNvSpPr>
          <p:nvPr>
            <p:ph type="dt" sz="half" idx="10"/>
          </p:nvPr>
        </p:nvSpPr>
        <p:spPr/>
        <p:txBody>
          <a:bodyPr/>
          <a:lstStyle/>
          <a:p>
            <a:fld id="{EDB1D406-E82C-A247-96AF-62007A9FD7E9}" type="datetime1">
              <a:rPr lang="en-US" smtClean="0"/>
              <a:t>6/19/2025</a:t>
            </a:fld>
            <a:endParaRPr lang="en-US" dirty="0"/>
          </a:p>
        </p:txBody>
      </p:sp>
      <p:sp>
        <p:nvSpPr>
          <p:cNvPr id="5" name="Footer Placeholder 4">
            <a:extLst>
              <a:ext uri="{FF2B5EF4-FFF2-40B4-BE49-F238E27FC236}">
                <a16:creationId xmlns:a16="http://schemas.microsoft.com/office/drawing/2014/main" id="{203BDC0E-73CB-2B41-B3B4-A9D97813AB9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F4E0998-82D2-4549-85E4-32D2732DF9D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8569760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S04">
    <p:spTree>
      <p:nvGrpSpPr>
        <p:cNvPr id="1" name=""/>
        <p:cNvGrpSpPr/>
        <p:nvPr/>
      </p:nvGrpSpPr>
      <p:grpSpPr>
        <a:xfrm>
          <a:off x="0" y="0"/>
          <a:ext cx="0" cy="0"/>
          <a:chOff x="0" y="0"/>
          <a:chExt cx="0" cy="0"/>
        </a:xfrm>
      </p:grpSpPr>
      <p:sp>
        <p:nvSpPr>
          <p:cNvPr id="5" name="Picture Placeholder 2"/>
          <p:cNvSpPr>
            <a:spLocks noGrp="1"/>
          </p:cNvSpPr>
          <p:nvPr>
            <p:ph type="pic" sz="quarter" idx="10"/>
          </p:nvPr>
        </p:nvSpPr>
        <p:spPr>
          <a:xfrm>
            <a:off x="3" y="5"/>
            <a:ext cx="10058399" cy="7315199"/>
          </a:xfrm>
          <a:prstGeom prst="rect">
            <a:avLst/>
          </a:prstGeom>
          <a:solidFill>
            <a:schemeClr val="tx1">
              <a:lumMod val="10000"/>
              <a:lumOff val="90000"/>
            </a:schemeClr>
          </a:solidFill>
        </p:spPr>
        <p:txBody>
          <a:bodyPr tIns="1548000" anchor="ctr"/>
          <a:lstStyle>
            <a:lvl1pPr marL="0" indent="0" algn="ctr">
              <a:buNone/>
              <a:defRPr sz="893">
                <a:solidFill>
                  <a:schemeClr val="bg1">
                    <a:lumMod val="65000"/>
                  </a:schemeClr>
                </a:solidFill>
              </a:defRPr>
            </a:lvl1pPr>
          </a:lstStyle>
          <a:p>
            <a:endParaRPr lang="en-US"/>
          </a:p>
        </p:txBody>
      </p:sp>
    </p:spTree>
    <p:extLst>
      <p:ext uri="{BB962C8B-B14F-4D97-AF65-F5344CB8AC3E}">
        <p14:creationId xmlns:p14="http://schemas.microsoft.com/office/powerpoint/2010/main" val="42106922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3" name="Picture Placeholder 5"/>
          <p:cNvSpPr>
            <a:spLocks noGrp="1"/>
          </p:cNvSpPr>
          <p:nvPr>
            <p:ph type="pic" sz="quarter" idx="18" hasCustomPrompt="1"/>
          </p:nvPr>
        </p:nvSpPr>
        <p:spPr>
          <a:xfrm>
            <a:off x="2149079" y="1974803"/>
            <a:ext cx="3958159" cy="3203034"/>
          </a:xfrm>
          <a:prstGeom prst="rect">
            <a:avLst/>
          </a:prstGeom>
          <a:solidFill>
            <a:schemeClr val="bg1">
              <a:lumMod val="85000"/>
            </a:schemeClr>
          </a:solidFill>
        </p:spPr>
        <p:txBody>
          <a:bodyPr wrap="square">
            <a:noAutofit/>
          </a:bodyPr>
          <a:lstStyle>
            <a:lvl1pPr>
              <a:defRPr sz="866"/>
            </a:lvl1pPr>
          </a:lstStyle>
          <a:p>
            <a:r>
              <a:rPr lang="en-US" dirty="0"/>
              <a:t>Picture</a:t>
            </a:r>
          </a:p>
        </p:txBody>
      </p:sp>
    </p:spTree>
    <p:extLst>
      <p:ext uri="{BB962C8B-B14F-4D97-AF65-F5344CB8AC3E}">
        <p14:creationId xmlns:p14="http://schemas.microsoft.com/office/powerpoint/2010/main" val="52411471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54"/>
        <p:cNvGrpSpPr/>
        <p:nvPr/>
      </p:nvGrpSpPr>
      <p:grpSpPr>
        <a:xfrm>
          <a:off x="0" y="0"/>
          <a:ext cx="0" cy="0"/>
          <a:chOff x="0" y="0"/>
          <a:chExt cx="0" cy="0"/>
        </a:xfrm>
      </p:grpSpPr>
      <p:sp>
        <p:nvSpPr>
          <p:cNvPr id="67" name="Google Shape;67;p5"/>
          <p:cNvSpPr txBox="1">
            <a:spLocks noGrp="1"/>
          </p:cNvSpPr>
          <p:nvPr>
            <p:ph type="title"/>
          </p:nvPr>
        </p:nvSpPr>
        <p:spPr>
          <a:xfrm>
            <a:off x="3274590" y="1188978"/>
            <a:ext cx="6010620" cy="563627"/>
          </a:xfrm>
          <a:prstGeom prst="rect">
            <a:avLst/>
          </a:prstGeom>
        </p:spPr>
        <p:txBody>
          <a:bodyPr spcFirstLastPara="1" wrap="square" lIns="0" tIns="0" rIns="0" bIns="0"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 name="Google Shape;68;p5"/>
          <p:cNvSpPr txBox="1">
            <a:spLocks noGrp="1"/>
          </p:cNvSpPr>
          <p:nvPr>
            <p:ph type="body" idx="1"/>
          </p:nvPr>
        </p:nvSpPr>
        <p:spPr>
          <a:xfrm>
            <a:off x="3274590" y="2142365"/>
            <a:ext cx="6010620" cy="4065707"/>
          </a:xfrm>
          <a:prstGeom prst="rect">
            <a:avLst/>
          </a:prstGeom>
        </p:spPr>
        <p:txBody>
          <a:bodyPr spcFirstLastPara="1" wrap="square" lIns="0" tIns="0" rIns="0" bIns="0" anchor="t" anchorCtr="0">
            <a:noAutofit/>
          </a:bodyPr>
          <a:lstStyle>
            <a:lvl1pPr marL="494727" lvl="0" indent="-412273" rtl="0">
              <a:spcBef>
                <a:spcPts val="0"/>
              </a:spcBef>
              <a:spcAft>
                <a:spcPts val="0"/>
              </a:spcAft>
              <a:buSzPts val="2400"/>
              <a:buChar char="▸"/>
              <a:defRPr/>
            </a:lvl1pPr>
            <a:lvl2pPr marL="989455" lvl="1" indent="-412273" rtl="0">
              <a:spcBef>
                <a:spcPts val="649"/>
              </a:spcBef>
              <a:spcAft>
                <a:spcPts val="0"/>
              </a:spcAft>
              <a:buSzPts val="2400"/>
              <a:buChar char="▹"/>
              <a:defRPr/>
            </a:lvl2pPr>
            <a:lvl3pPr marL="1484182" lvl="2" indent="-412273" rtl="0">
              <a:spcBef>
                <a:spcPts val="649"/>
              </a:spcBef>
              <a:spcAft>
                <a:spcPts val="0"/>
              </a:spcAft>
              <a:buSzPts val="2400"/>
              <a:buChar char="■"/>
              <a:defRPr/>
            </a:lvl3pPr>
            <a:lvl4pPr marL="1978909" lvl="3" indent="-412273" rtl="0">
              <a:spcBef>
                <a:spcPts val="649"/>
              </a:spcBef>
              <a:spcAft>
                <a:spcPts val="0"/>
              </a:spcAft>
              <a:buSzPts val="2400"/>
              <a:buChar char="●"/>
              <a:defRPr/>
            </a:lvl4pPr>
            <a:lvl5pPr marL="2473635" lvl="4" indent="-412273" rtl="0">
              <a:spcBef>
                <a:spcPts val="649"/>
              </a:spcBef>
              <a:spcAft>
                <a:spcPts val="0"/>
              </a:spcAft>
              <a:buSzPts val="2400"/>
              <a:buChar char="○"/>
              <a:defRPr/>
            </a:lvl5pPr>
            <a:lvl6pPr marL="2968363" lvl="5" indent="-412273" rtl="0">
              <a:spcBef>
                <a:spcPts val="649"/>
              </a:spcBef>
              <a:spcAft>
                <a:spcPts val="0"/>
              </a:spcAft>
              <a:buSzPts val="2400"/>
              <a:buChar char="■"/>
              <a:defRPr/>
            </a:lvl6pPr>
            <a:lvl7pPr marL="3463090" lvl="6" indent="-412273" rtl="0">
              <a:spcBef>
                <a:spcPts val="649"/>
              </a:spcBef>
              <a:spcAft>
                <a:spcPts val="0"/>
              </a:spcAft>
              <a:buSzPts val="2400"/>
              <a:buChar char="●"/>
              <a:defRPr/>
            </a:lvl7pPr>
            <a:lvl8pPr marL="3957818" lvl="7" indent="-412273" rtl="0">
              <a:spcBef>
                <a:spcPts val="649"/>
              </a:spcBef>
              <a:spcAft>
                <a:spcPts val="0"/>
              </a:spcAft>
              <a:buSzPts val="2400"/>
              <a:buChar char="○"/>
              <a:defRPr/>
            </a:lvl8pPr>
            <a:lvl9pPr marL="4452546" lvl="8" indent="-412273" rtl="0">
              <a:spcBef>
                <a:spcPts val="649"/>
              </a:spcBef>
              <a:spcAft>
                <a:spcPts val="649"/>
              </a:spcAft>
              <a:buSzPts val="2400"/>
              <a:buChar char="■"/>
              <a:defRPr/>
            </a:lvl9pPr>
          </a:lstStyle>
          <a:p>
            <a:endParaRPr/>
          </a:p>
        </p:txBody>
      </p:sp>
      <p:sp>
        <p:nvSpPr>
          <p:cNvPr id="69" name="Google Shape;69;p5"/>
          <p:cNvSpPr txBox="1">
            <a:spLocks noGrp="1"/>
          </p:cNvSpPr>
          <p:nvPr>
            <p:ph type="sldNum" idx="12"/>
          </p:nvPr>
        </p:nvSpPr>
        <p:spPr>
          <a:xfrm>
            <a:off x="251460" y="6710903"/>
            <a:ext cx="406890" cy="35712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31522052"/>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538CE-B755-2AE2-58B1-E61884E04FA8}"/>
              </a:ext>
            </a:extLst>
          </p:cNvPr>
          <p:cNvSpPr>
            <a:spLocks noGrp="1"/>
          </p:cNvSpPr>
          <p:nvPr>
            <p:ph type="ctrTitle"/>
          </p:nvPr>
        </p:nvSpPr>
        <p:spPr>
          <a:xfrm>
            <a:off x="1257300" y="1197187"/>
            <a:ext cx="7543800" cy="2546773"/>
          </a:xfrm>
        </p:spPr>
        <p:txBody>
          <a:bodyPr anchor="b"/>
          <a:lstStyle>
            <a:lvl1pPr algn="ctr">
              <a:defRPr sz="4950"/>
            </a:lvl1pPr>
          </a:lstStyle>
          <a:p>
            <a:r>
              <a:rPr lang="en-US"/>
              <a:t>Click to edit Master title style</a:t>
            </a:r>
            <a:endParaRPr lang="en-ZW"/>
          </a:p>
        </p:txBody>
      </p:sp>
      <p:sp>
        <p:nvSpPr>
          <p:cNvPr id="3" name="Subtitle 2">
            <a:extLst>
              <a:ext uri="{FF2B5EF4-FFF2-40B4-BE49-F238E27FC236}">
                <a16:creationId xmlns:a16="http://schemas.microsoft.com/office/drawing/2014/main" id="{8C2D412A-FB7D-CE57-2E5E-AEA881CD2D16}"/>
              </a:ext>
            </a:extLst>
          </p:cNvPr>
          <p:cNvSpPr>
            <a:spLocks noGrp="1"/>
          </p:cNvSpPr>
          <p:nvPr>
            <p:ph type="subTitle" idx="1"/>
          </p:nvPr>
        </p:nvSpPr>
        <p:spPr>
          <a:xfrm>
            <a:off x="1257300" y="3842174"/>
            <a:ext cx="7543800" cy="1766146"/>
          </a:xfrm>
        </p:spPr>
        <p:txBody>
          <a:bodyPr/>
          <a:lstStyle>
            <a:lvl1pPr marL="0" indent="0" algn="ctr">
              <a:buNone/>
              <a:defRPr sz="1980"/>
            </a:lvl1pPr>
            <a:lvl2pPr marL="377190" indent="0" algn="ctr">
              <a:buNone/>
              <a:defRPr sz="1650"/>
            </a:lvl2pPr>
            <a:lvl3pPr marL="754380" indent="0" algn="ctr">
              <a:buNone/>
              <a:defRPr sz="1485"/>
            </a:lvl3pPr>
            <a:lvl4pPr marL="1131570" indent="0" algn="ctr">
              <a:buNone/>
              <a:defRPr sz="1320"/>
            </a:lvl4pPr>
            <a:lvl5pPr marL="1508760" indent="0" algn="ctr">
              <a:buNone/>
              <a:defRPr sz="1320"/>
            </a:lvl5pPr>
            <a:lvl6pPr marL="1885950" indent="0" algn="ctr">
              <a:buNone/>
              <a:defRPr sz="1320"/>
            </a:lvl6pPr>
            <a:lvl7pPr marL="2263140" indent="0" algn="ctr">
              <a:buNone/>
              <a:defRPr sz="1320"/>
            </a:lvl7pPr>
            <a:lvl8pPr marL="2640330" indent="0" algn="ctr">
              <a:buNone/>
              <a:defRPr sz="1320"/>
            </a:lvl8pPr>
            <a:lvl9pPr marL="3017520" indent="0" algn="ctr">
              <a:buNone/>
              <a:defRPr sz="1320"/>
            </a:lvl9pPr>
          </a:lstStyle>
          <a:p>
            <a:r>
              <a:rPr lang="en-US"/>
              <a:t>Click to edit Master subtitle style</a:t>
            </a:r>
            <a:endParaRPr lang="en-ZW"/>
          </a:p>
        </p:txBody>
      </p:sp>
      <p:sp>
        <p:nvSpPr>
          <p:cNvPr id="4" name="Date Placeholder 3">
            <a:extLst>
              <a:ext uri="{FF2B5EF4-FFF2-40B4-BE49-F238E27FC236}">
                <a16:creationId xmlns:a16="http://schemas.microsoft.com/office/drawing/2014/main" id="{4E1B44B0-6DDD-A14A-06DC-0B176AF40AEA}"/>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5" name="Footer Placeholder 4">
            <a:extLst>
              <a:ext uri="{FF2B5EF4-FFF2-40B4-BE49-F238E27FC236}">
                <a16:creationId xmlns:a16="http://schemas.microsoft.com/office/drawing/2014/main" id="{541349C5-9E30-8F02-B800-389EBCBFA5CD}"/>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EC4F49A2-FBD3-5486-46AD-070CD744BDA9}"/>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160098650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5CF68-9ED7-8ED7-CCFD-E2301ED8B768}"/>
              </a:ext>
            </a:extLst>
          </p:cNvPr>
          <p:cNvSpPr>
            <a:spLocks noGrp="1"/>
          </p:cNvSpPr>
          <p:nvPr>
            <p:ph type="title"/>
          </p:nvPr>
        </p:nvSpPr>
        <p:spPr/>
        <p:txBody>
          <a:bodyPr/>
          <a:lstStyle/>
          <a:p>
            <a:r>
              <a:rPr lang="en-US"/>
              <a:t>Click to edit Master title style</a:t>
            </a:r>
            <a:endParaRPr lang="en-ZW"/>
          </a:p>
        </p:txBody>
      </p:sp>
      <p:sp>
        <p:nvSpPr>
          <p:cNvPr id="3" name="Content Placeholder 2">
            <a:extLst>
              <a:ext uri="{FF2B5EF4-FFF2-40B4-BE49-F238E27FC236}">
                <a16:creationId xmlns:a16="http://schemas.microsoft.com/office/drawing/2014/main" id="{1B443DB1-93D3-9D86-04B3-888A6A5929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8C5E2F3E-1487-DECD-ADB9-575B2014439F}"/>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5" name="Footer Placeholder 4">
            <a:extLst>
              <a:ext uri="{FF2B5EF4-FFF2-40B4-BE49-F238E27FC236}">
                <a16:creationId xmlns:a16="http://schemas.microsoft.com/office/drawing/2014/main" id="{A8926BBD-633C-FF98-8B6C-16107B64804D}"/>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5B64B88A-2262-F042-F62D-1A2682C7DB1D}"/>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384699828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E7BB-4DD1-792E-01DD-9AFEC6CE81D0}"/>
              </a:ext>
            </a:extLst>
          </p:cNvPr>
          <p:cNvSpPr>
            <a:spLocks noGrp="1"/>
          </p:cNvSpPr>
          <p:nvPr>
            <p:ph type="title"/>
          </p:nvPr>
        </p:nvSpPr>
        <p:spPr>
          <a:xfrm>
            <a:off x="686276" y="1823721"/>
            <a:ext cx="8675370" cy="3042919"/>
          </a:xfrm>
        </p:spPr>
        <p:txBody>
          <a:bodyPr anchor="b"/>
          <a:lstStyle>
            <a:lvl1pPr>
              <a:defRPr sz="4950"/>
            </a:lvl1pPr>
          </a:lstStyle>
          <a:p>
            <a:r>
              <a:rPr lang="en-US"/>
              <a:t>Click to edit Master title style</a:t>
            </a:r>
            <a:endParaRPr lang="en-ZW"/>
          </a:p>
        </p:txBody>
      </p:sp>
      <p:sp>
        <p:nvSpPr>
          <p:cNvPr id="3" name="Text Placeholder 2">
            <a:extLst>
              <a:ext uri="{FF2B5EF4-FFF2-40B4-BE49-F238E27FC236}">
                <a16:creationId xmlns:a16="http://schemas.microsoft.com/office/drawing/2014/main" id="{354FDEFA-B0B0-C020-7824-909D79359FA9}"/>
              </a:ext>
            </a:extLst>
          </p:cNvPr>
          <p:cNvSpPr>
            <a:spLocks noGrp="1"/>
          </p:cNvSpPr>
          <p:nvPr>
            <p:ph type="body" idx="1"/>
          </p:nvPr>
        </p:nvSpPr>
        <p:spPr>
          <a:xfrm>
            <a:off x="686276" y="4895428"/>
            <a:ext cx="8675370" cy="1600199"/>
          </a:xfrm>
        </p:spPr>
        <p:txBody>
          <a:bodyPr/>
          <a:lstStyle>
            <a:lvl1pPr marL="0" indent="0">
              <a:buNone/>
              <a:defRPr sz="1980">
                <a:solidFill>
                  <a:schemeClr val="tx1">
                    <a:tint val="82000"/>
                  </a:schemeClr>
                </a:solidFill>
              </a:defRPr>
            </a:lvl1pPr>
            <a:lvl2pPr marL="377190" indent="0">
              <a:buNone/>
              <a:defRPr sz="1650">
                <a:solidFill>
                  <a:schemeClr val="tx1">
                    <a:tint val="82000"/>
                  </a:schemeClr>
                </a:solidFill>
              </a:defRPr>
            </a:lvl2pPr>
            <a:lvl3pPr marL="754380" indent="0">
              <a:buNone/>
              <a:defRPr sz="1485">
                <a:solidFill>
                  <a:schemeClr val="tx1">
                    <a:tint val="82000"/>
                  </a:schemeClr>
                </a:solidFill>
              </a:defRPr>
            </a:lvl3pPr>
            <a:lvl4pPr marL="1131570" indent="0">
              <a:buNone/>
              <a:defRPr sz="1320">
                <a:solidFill>
                  <a:schemeClr val="tx1">
                    <a:tint val="82000"/>
                  </a:schemeClr>
                </a:solidFill>
              </a:defRPr>
            </a:lvl4pPr>
            <a:lvl5pPr marL="1508760" indent="0">
              <a:buNone/>
              <a:defRPr sz="1320">
                <a:solidFill>
                  <a:schemeClr val="tx1">
                    <a:tint val="82000"/>
                  </a:schemeClr>
                </a:solidFill>
              </a:defRPr>
            </a:lvl5pPr>
            <a:lvl6pPr marL="1885950" indent="0">
              <a:buNone/>
              <a:defRPr sz="1320">
                <a:solidFill>
                  <a:schemeClr val="tx1">
                    <a:tint val="82000"/>
                  </a:schemeClr>
                </a:solidFill>
              </a:defRPr>
            </a:lvl6pPr>
            <a:lvl7pPr marL="2263140" indent="0">
              <a:buNone/>
              <a:defRPr sz="1320">
                <a:solidFill>
                  <a:schemeClr val="tx1">
                    <a:tint val="82000"/>
                  </a:schemeClr>
                </a:solidFill>
              </a:defRPr>
            </a:lvl7pPr>
            <a:lvl8pPr marL="2640330" indent="0">
              <a:buNone/>
              <a:defRPr sz="1320">
                <a:solidFill>
                  <a:schemeClr val="tx1">
                    <a:tint val="82000"/>
                  </a:schemeClr>
                </a:solidFill>
              </a:defRPr>
            </a:lvl8pPr>
            <a:lvl9pPr marL="3017520" indent="0">
              <a:buNone/>
              <a:defRPr sz="132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A717FF-2B73-2D0B-A45F-FFBD8BA30F73}"/>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5" name="Footer Placeholder 4">
            <a:extLst>
              <a:ext uri="{FF2B5EF4-FFF2-40B4-BE49-F238E27FC236}">
                <a16:creationId xmlns:a16="http://schemas.microsoft.com/office/drawing/2014/main" id="{10DEE853-EAA1-8BB2-9CF6-D339DDEC59AA}"/>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F3FB6255-B2C7-54AC-70D1-1AE1D988C4C1}"/>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1418340805"/>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327B4-474A-9086-000E-667079F5CD32}"/>
              </a:ext>
            </a:extLst>
          </p:cNvPr>
          <p:cNvSpPr>
            <a:spLocks noGrp="1"/>
          </p:cNvSpPr>
          <p:nvPr>
            <p:ph type="title"/>
          </p:nvPr>
        </p:nvSpPr>
        <p:spPr/>
        <p:txBody>
          <a:bodyPr/>
          <a:lstStyle/>
          <a:p>
            <a:r>
              <a:rPr lang="en-US"/>
              <a:t>Click to edit Master title style</a:t>
            </a:r>
            <a:endParaRPr lang="en-ZW"/>
          </a:p>
        </p:txBody>
      </p:sp>
      <p:sp>
        <p:nvSpPr>
          <p:cNvPr id="3" name="Content Placeholder 2">
            <a:extLst>
              <a:ext uri="{FF2B5EF4-FFF2-40B4-BE49-F238E27FC236}">
                <a16:creationId xmlns:a16="http://schemas.microsoft.com/office/drawing/2014/main" id="{79E5B61C-8C5B-80BB-C239-A8F051AD8A4E}"/>
              </a:ext>
            </a:extLst>
          </p:cNvPr>
          <p:cNvSpPr>
            <a:spLocks noGrp="1"/>
          </p:cNvSpPr>
          <p:nvPr>
            <p:ph sz="half" idx="1"/>
          </p:nvPr>
        </p:nvSpPr>
        <p:spPr>
          <a:xfrm>
            <a:off x="69151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Content Placeholder 3">
            <a:extLst>
              <a:ext uri="{FF2B5EF4-FFF2-40B4-BE49-F238E27FC236}">
                <a16:creationId xmlns:a16="http://schemas.microsoft.com/office/drawing/2014/main" id="{5A0B9665-14A7-13B7-1779-96048D92D583}"/>
              </a:ext>
            </a:extLst>
          </p:cNvPr>
          <p:cNvSpPr>
            <a:spLocks noGrp="1"/>
          </p:cNvSpPr>
          <p:nvPr>
            <p:ph sz="half" idx="2"/>
          </p:nvPr>
        </p:nvSpPr>
        <p:spPr>
          <a:xfrm>
            <a:off x="509206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Date Placeholder 4">
            <a:extLst>
              <a:ext uri="{FF2B5EF4-FFF2-40B4-BE49-F238E27FC236}">
                <a16:creationId xmlns:a16="http://schemas.microsoft.com/office/drawing/2014/main" id="{B2C79393-E1A3-12CD-2D99-D47D722C800F}"/>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6" name="Footer Placeholder 5">
            <a:extLst>
              <a:ext uri="{FF2B5EF4-FFF2-40B4-BE49-F238E27FC236}">
                <a16:creationId xmlns:a16="http://schemas.microsoft.com/office/drawing/2014/main" id="{5D39E6C6-4DF7-F279-033D-1CBCE5A03D03}"/>
              </a:ext>
            </a:extLst>
          </p:cNvPr>
          <p:cNvSpPr>
            <a:spLocks noGrp="1"/>
          </p:cNvSpPr>
          <p:nvPr>
            <p:ph type="ftr" sz="quarter" idx="11"/>
          </p:nvPr>
        </p:nvSpPr>
        <p:spPr/>
        <p:txBody>
          <a:bodyPr/>
          <a:lstStyle/>
          <a:p>
            <a:endParaRPr lang="en-ZW"/>
          </a:p>
        </p:txBody>
      </p:sp>
      <p:sp>
        <p:nvSpPr>
          <p:cNvPr id="7" name="Slide Number Placeholder 6">
            <a:extLst>
              <a:ext uri="{FF2B5EF4-FFF2-40B4-BE49-F238E27FC236}">
                <a16:creationId xmlns:a16="http://schemas.microsoft.com/office/drawing/2014/main" id="{C96E4427-41F0-E190-7E3E-78D6C5C47733}"/>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1356181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98043" y="389467"/>
            <a:ext cx="2168843" cy="6199294"/>
          </a:xfrm>
        </p:spPr>
        <p:txBody>
          <a:bodyPr vert="eaVert"/>
          <a:lstStyle/>
          <a:p>
            <a:r>
              <a:rPr lang="en-US"/>
              <a:t>Click to edit Master title style</a:t>
            </a:r>
            <a:endParaRPr lang="en-ZW"/>
          </a:p>
        </p:txBody>
      </p:sp>
      <p:sp>
        <p:nvSpPr>
          <p:cNvPr id="3" name="Vertical Text Placeholder 2"/>
          <p:cNvSpPr>
            <a:spLocks noGrp="1"/>
          </p:cNvSpPr>
          <p:nvPr>
            <p:ph type="body" orient="vert" idx="1"/>
          </p:nvPr>
        </p:nvSpPr>
        <p:spPr>
          <a:xfrm>
            <a:off x="691515" y="389467"/>
            <a:ext cx="6380798" cy="61992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975390" eaLnBrk="0" hangingPunct="0">
              <a:defRPr/>
            </a:pPr>
            <a:fld id="{75403EC7-4B59-4184-ACD7-075AA2A49507}"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9C59BA72-B523-41B4-9196-2D9FB5428D01}"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3660407706"/>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57B05-4EB6-7DD3-CADC-1F79A9C8C088}"/>
              </a:ext>
            </a:extLst>
          </p:cNvPr>
          <p:cNvSpPr>
            <a:spLocks noGrp="1"/>
          </p:cNvSpPr>
          <p:nvPr>
            <p:ph type="title"/>
          </p:nvPr>
        </p:nvSpPr>
        <p:spPr>
          <a:xfrm>
            <a:off x="692825" y="389467"/>
            <a:ext cx="8675370" cy="1413934"/>
          </a:xfrm>
        </p:spPr>
        <p:txBody>
          <a:bodyPr/>
          <a:lstStyle/>
          <a:p>
            <a:r>
              <a:rPr lang="en-US"/>
              <a:t>Click to edit Master title style</a:t>
            </a:r>
            <a:endParaRPr lang="en-ZW"/>
          </a:p>
        </p:txBody>
      </p:sp>
      <p:sp>
        <p:nvSpPr>
          <p:cNvPr id="3" name="Text Placeholder 2">
            <a:extLst>
              <a:ext uri="{FF2B5EF4-FFF2-40B4-BE49-F238E27FC236}">
                <a16:creationId xmlns:a16="http://schemas.microsoft.com/office/drawing/2014/main" id="{FB9AA877-DFC9-044B-0AAD-DA233B04358B}"/>
              </a:ext>
            </a:extLst>
          </p:cNvPr>
          <p:cNvSpPr>
            <a:spLocks noGrp="1"/>
          </p:cNvSpPr>
          <p:nvPr>
            <p:ph type="body" idx="1"/>
          </p:nvPr>
        </p:nvSpPr>
        <p:spPr>
          <a:xfrm>
            <a:off x="692826" y="1793241"/>
            <a:ext cx="4255174" cy="878839"/>
          </a:xfrm>
        </p:spPr>
        <p:txBody>
          <a:bodyPr anchor="b"/>
          <a:lstStyle>
            <a:lvl1pPr marL="0" indent="0">
              <a:buNone/>
              <a:defRPr sz="1980" b="1"/>
            </a:lvl1pPr>
            <a:lvl2pPr marL="377190" indent="0">
              <a:buNone/>
              <a:defRPr sz="1650" b="1"/>
            </a:lvl2pPr>
            <a:lvl3pPr marL="754380" indent="0">
              <a:buNone/>
              <a:defRPr sz="1485" b="1"/>
            </a:lvl3pPr>
            <a:lvl4pPr marL="1131570" indent="0">
              <a:buNone/>
              <a:defRPr sz="1320" b="1"/>
            </a:lvl4pPr>
            <a:lvl5pPr marL="1508760" indent="0">
              <a:buNone/>
              <a:defRPr sz="1320" b="1"/>
            </a:lvl5pPr>
            <a:lvl6pPr marL="1885950" indent="0">
              <a:buNone/>
              <a:defRPr sz="1320" b="1"/>
            </a:lvl6pPr>
            <a:lvl7pPr marL="2263140" indent="0">
              <a:buNone/>
              <a:defRPr sz="1320" b="1"/>
            </a:lvl7pPr>
            <a:lvl8pPr marL="2640330" indent="0">
              <a:buNone/>
              <a:defRPr sz="1320" b="1"/>
            </a:lvl8pPr>
            <a:lvl9pPr marL="3017520" indent="0">
              <a:buNone/>
              <a:defRPr sz="1320" b="1"/>
            </a:lvl9pPr>
          </a:lstStyle>
          <a:p>
            <a:pPr lvl="0"/>
            <a:r>
              <a:rPr lang="en-US"/>
              <a:t>Click to edit Master text styles</a:t>
            </a:r>
          </a:p>
        </p:txBody>
      </p:sp>
      <p:sp>
        <p:nvSpPr>
          <p:cNvPr id="4" name="Content Placeholder 3">
            <a:extLst>
              <a:ext uri="{FF2B5EF4-FFF2-40B4-BE49-F238E27FC236}">
                <a16:creationId xmlns:a16="http://schemas.microsoft.com/office/drawing/2014/main" id="{265DA663-2913-714F-5121-61DE41680E4B}"/>
              </a:ext>
            </a:extLst>
          </p:cNvPr>
          <p:cNvSpPr>
            <a:spLocks noGrp="1"/>
          </p:cNvSpPr>
          <p:nvPr>
            <p:ph sz="half" idx="2"/>
          </p:nvPr>
        </p:nvSpPr>
        <p:spPr>
          <a:xfrm>
            <a:off x="692826" y="2672080"/>
            <a:ext cx="425517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Text Placeholder 4">
            <a:extLst>
              <a:ext uri="{FF2B5EF4-FFF2-40B4-BE49-F238E27FC236}">
                <a16:creationId xmlns:a16="http://schemas.microsoft.com/office/drawing/2014/main" id="{E06BF90C-648D-A107-BE37-2F6C97B31506}"/>
              </a:ext>
            </a:extLst>
          </p:cNvPr>
          <p:cNvSpPr>
            <a:spLocks noGrp="1"/>
          </p:cNvSpPr>
          <p:nvPr>
            <p:ph type="body" sz="quarter" idx="3"/>
          </p:nvPr>
        </p:nvSpPr>
        <p:spPr>
          <a:xfrm>
            <a:off x="5092065" y="1793241"/>
            <a:ext cx="4276130" cy="878839"/>
          </a:xfrm>
        </p:spPr>
        <p:txBody>
          <a:bodyPr anchor="b"/>
          <a:lstStyle>
            <a:lvl1pPr marL="0" indent="0">
              <a:buNone/>
              <a:defRPr sz="1980" b="1"/>
            </a:lvl1pPr>
            <a:lvl2pPr marL="377190" indent="0">
              <a:buNone/>
              <a:defRPr sz="1650" b="1"/>
            </a:lvl2pPr>
            <a:lvl3pPr marL="754380" indent="0">
              <a:buNone/>
              <a:defRPr sz="1485" b="1"/>
            </a:lvl3pPr>
            <a:lvl4pPr marL="1131570" indent="0">
              <a:buNone/>
              <a:defRPr sz="1320" b="1"/>
            </a:lvl4pPr>
            <a:lvl5pPr marL="1508760" indent="0">
              <a:buNone/>
              <a:defRPr sz="1320" b="1"/>
            </a:lvl5pPr>
            <a:lvl6pPr marL="1885950" indent="0">
              <a:buNone/>
              <a:defRPr sz="1320" b="1"/>
            </a:lvl6pPr>
            <a:lvl7pPr marL="2263140" indent="0">
              <a:buNone/>
              <a:defRPr sz="1320" b="1"/>
            </a:lvl7pPr>
            <a:lvl8pPr marL="2640330" indent="0">
              <a:buNone/>
              <a:defRPr sz="1320" b="1"/>
            </a:lvl8pPr>
            <a:lvl9pPr marL="3017520" indent="0">
              <a:buNone/>
              <a:defRPr sz="1320" b="1"/>
            </a:lvl9pPr>
          </a:lstStyle>
          <a:p>
            <a:pPr lvl="0"/>
            <a:r>
              <a:rPr lang="en-US"/>
              <a:t>Click to edit Master text styles</a:t>
            </a:r>
          </a:p>
        </p:txBody>
      </p:sp>
      <p:sp>
        <p:nvSpPr>
          <p:cNvPr id="6" name="Content Placeholder 5">
            <a:extLst>
              <a:ext uri="{FF2B5EF4-FFF2-40B4-BE49-F238E27FC236}">
                <a16:creationId xmlns:a16="http://schemas.microsoft.com/office/drawing/2014/main" id="{5729DF59-851E-E116-2F33-D44954F8FD7E}"/>
              </a:ext>
            </a:extLst>
          </p:cNvPr>
          <p:cNvSpPr>
            <a:spLocks noGrp="1"/>
          </p:cNvSpPr>
          <p:nvPr>
            <p:ph sz="quarter" idx="4"/>
          </p:nvPr>
        </p:nvSpPr>
        <p:spPr>
          <a:xfrm>
            <a:off x="5092065" y="2672080"/>
            <a:ext cx="4276130"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7" name="Date Placeholder 6">
            <a:extLst>
              <a:ext uri="{FF2B5EF4-FFF2-40B4-BE49-F238E27FC236}">
                <a16:creationId xmlns:a16="http://schemas.microsoft.com/office/drawing/2014/main" id="{74DC736E-58F3-62F7-49A6-A885F2196DCC}"/>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8" name="Footer Placeholder 7">
            <a:extLst>
              <a:ext uri="{FF2B5EF4-FFF2-40B4-BE49-F238E27FC236}">
                <a16:creationId xmlns:a16="http://schemas.microsoft.com/office/drawing/2014/main" id="{29A8C040-75B0-F2AE-4897-733C6718BF8B}"/>
              </a:ext>
            </a:extLst>
          </p:cNvPr>
          <p:cNvSpPr>
            <a:spLocks noGrp="1"/>
          </p:cNvSpPr>
          <p:nvPr>
            <p:ph type="ftr" sz="quarter" idx="11"/>
          </p:nvPr>
        </p:nvSpPr>
        <p:spPr/>
        <p:txBody>
          <a:bodyPr/>
          <a:lstStyle/>
          <a:p>
            <a:endParaRPr lang="en-ZW"/>
          </a:p>
        </p:txBody>
      </p:sp>
      <p:sp>
        <p:nvSpPr>
          <p:cNvPr id="9" name="Slide Number Placeholder 8">
            <a:extLst>
              <a:ext uri="{FF2B5EF4-FFF2-40B4-BE49-F238E27FC236}">
                <a16:creationId xmlns:a16="http://schemas.microsoft.com/office/drawing/2014/main" id="{DD9C75FF-DFD3-88D2-99B1-244EB07568EF}"/>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261515787"/>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AF45D-E0A5-B1D3-7B17-F8E6457D2698}"/>
              </a:ext>
            </a:extLst>
          </p:cNvPr>
          <p:cNvSpPr>
            <a:spLocks noGrp="1"/>
          </p:cNvSpPr>
          <p:nvPr>
            <p:ph type="title"/>
          </p:nvPr>
        </p:nvSpPr>
        <p:spPr/>
        <p:txBody>
          <a:bodyPr/>
          <a:lstStyle/>
          <a:p>
            <a:r>
              <a:rPr lang="en-US"/>
              <a:t>Click to edit Master title style</a:t>
            </a:r>
            <a:endParaRPr lang="en-ZW"/>
          </a:p>
        </p:txBody>
      </p:sp>
      <p:sp>
        <p:nvSpPr>
          <p:cNvPr id="3" name="Date Placeholder 2">
            <a:extLst>
              <a:ext uri="{FF2B5EF4-FFF2-40B4-BE49-F238E27FC236}">
                <a16:creationId xmlns:a16="http://schemas.microsoft.com/office/drawing/2014/main" id="{970B28FD-49C7-0E5C-62CE-341350452662}"/>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4" name="Footer Placeholder 3">
            <a:extLst>
              <a:ext uri="{FF2B5EF4-FFF2-40B4-BE49-F238E27FC236}">
                <a16:creationId xmlns:a16="http://schemas.microsoft.com/office/drawing/2014/main" id="{ED04E28B-4A1C-FC74-FED7-6909164BBAA7}"/>
              </a:ext>
            </a:extLst>
          </p:cNvPr>
          <p:cNvSpPr>
            <a:spLocks noGrp="1"/>
          </p:cNvSpPr>
          <p:nvPr>
            <p:ph type="ftr" sz="quarter" idx="11"/>
          </p:nvPr>
        </p:nvSpPr>
        <p:spPr/>
        <p:txBody>
          <a:bodyPr/>
          <a:lstStyle/>
          <a:p>
            <a:endParaRPr lang="en-ZW"/>
          </a:p>
        </p:txBody>
      </p:sp>
      <p:sp>
        <p:nvSpPr>
          <p:cNvPr id="5" name="Slide Number Placeholder 4">
            <a:extLst>
              <a:ext uri="{FF2B5EF4-FFF2-40B4-BE49-F238E27FC236}">
                <a16:creationId xmlns:a16="http://schemas.microsoft.com/office/drawing/2014/main" id="{C72E7543-B06D-F870-F802-7D6058B3A304}"/>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3366470562"/>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00CF13B-5739-FB32-B2E0-25721B24C2E0}"/>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3" name="Footer Placeholder 2">
            <a:extLst>
              <a:ext uri="{FF2B5EF4-FFF2-40B4-BE49-F238E27FC236}">
                <a16:creationId xmlns:a16="http://schemas.microsoft.com/office/drawing/2014/main" id="{B7491F81-B7BA-4DE8-3755-E53C15E5E819}"/>
              </a:ext>
            </a:extLst>
          </p:cNvPr>
          <p:cNvSpPr>
            <a:spLocks noGrp="1"/>
          </p:cNvSpPr>
          <p:nvPr>
            <p:ph type="ftr" sz="quarter" idx="11"/>
          </p:nvPr>
        </p:nvSpPr>
        <p:spPr/>
        <p:txBody>
          <a:bodyPr/>
          <a:lstStyle/>
          <a:p>
            <a:endParaRPr lang="en-ZW"/>
          </a:p>
        </p:txBody>
      </p:sp>
      <p:sp>
        <p:nvSpPr>
          <p:cNvPr id="4" name="Slide Number Placeholder 3">
            <a:extLst>
              <a:ext uri="{FF2B5EF4-FFF2-40B4-BE49-F238E27FC236}">
                <a16:creationId xmlns:a16="http://schemas.microsoft.com/office/drawing/2014/main" id="{813BC0D4-61AE-9E58-B479-AE55E3ED6EA6}"/>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307830791"/>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18897-B3E0-C3BA-3B80-B7C0D2BD7EFB}"/>
              </a:ext>
            </a:extLst>
          </p:cNvPr>
          <p:cNvSpPr>
            <a:spLocks noGrp="1"/>
          </p:cNvSpPr>
          <p:nvPr>
            <p:ph type="title"/>
          </p:nvPr>
        </p:nvSpPr>
        <p:spPr>
          <a:xfrm>
            <a:off x="692825" y="487680"/>
            <a:ext cx="3244096" cy="1706880"/>
          </a:xfrm>
        </p:spPr>
        <p:txBody>
          <a:bodyPr anchor="b"/>
          <a:lstStyle>
            <a:lvl1pPr>
              <a:defRPr sz="2640"/>
            </a:lvl1pPr>
          </a:lstStyle>
          <a:p>
            <a:r>
              <a:rPr lang="en-US"/>
              <a:t>Click to edit Master title style</a:t>
            </a:r>
            <a:endParaRPr lang="en-ZW"/>
          </a:p>
        </p:txBody>
      </p:sp>
      <p:sp>
        <p:nvSpPr>
          <p:cNvPr id="3" name="Content Placeholder 2">
            <a:extLst>
              <a:ext uri="{FF2B5EF4-FFF2-40B4-BE49-F238E27FC236}">
                <a16:creationId xmlns:a16="http://schemas.microsoft.com/office/drawing/2014/main" id="{131ED665-73EC-7762-CF03-69B041361D80}"/>
              </a:ext>
            </a:extLst>
          </p:cNvPr>
          <p:cNvSpPr>
            <a:spLocks noGrp="1"/>
          </p:cNvSpPr>
          <p:nvPr>
            <p:ph idx="1"/>
          </p:nvPr>
        </p:nvSpPr>
        <p:spPr>
          <a:xfrm>
            <a:off x="4276130" y="1053254"/>
            <a:ext cx="5092065" cy="5198533"/>
          </a:xfrm>
        </p:spPr>
        <p:txBody>
          <a:bodyPr/>
          <a:lstStyle>
            <a:lvl1pPr>
              <a:defRPr sz="2640"/>
            </a:lvl1pPr>
            <a:lvl2pPr>
              <a:defRPr sz="2310"/>
            </a:lvl2pPr>
            <a:lvl3pPr>
              <a:defRPr sz="1980"/>
            </a:lvl3pPr>
            <a:lvl4pPr>
              <a:defRPr sz="1650"/>
            </a:lvl4pPr>
            <a:lvl5pPr>
              <a:defRPr sz="1650"/>
            </a:lvl5pPr>
            <a:lvl6pPr>
              <a:defRPr sz="1650"/>
            </a:lvl6pPr>
            <a:lvl7pPr>
              <a:defRPr sz="1650"/>
            </a:lvl7pPr>
            <a:lvl8pPr>
              <a:defRPr sz="1650"/>
            </a:lvl8pPr>
            <a:lvl9pPr>
              <a:defRPr sz="16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Text Placeholder 3">
            <a:extLst>
              <a:ext uri="{FF2B5EF4-FFF2-40B4-BE49-F238E27FC236}">
                <a16:creationId xmlns:a16="http://schemas.microsoft.com/office/drawing/2014/main" id="{F1D44D00-F3C3-4D81-A5A4-F4D7A79CD273}"/>
              </a:ext>
            </a:extLst>
          </p:cNvPr>
          <p:cNvSpPr>
            <a:spLocks noGrp="1"/>
          </p:cNvSpPr>
          <p:nvPr>
            <p:ph type="body" sz="half" idx="2"/>
          </p:nvPr>
        </p:nvSpPr>
        <p:spPr>
          <a:xfrm>
            <a:off x="692825" y="2194560"/>
            <a:ext cx="3244096" cy="4065694"/>
          </a:xfrm>
        </p:spPr>
        <p:txBody>
          <a:bodyPr/>
          <a:lstStyle>
            <a:lvl1pPr marL="0" indent="0">
              <a:buNone/>
              <a:defRPr sz="1320"/>
            </a:lvl1pPr>
            <a:lvl2pPr marL="377190" indent="0">
              <a:buNone/>
              <a:defRPr sz="1155"/>
            </a:lvl2pPr>
            <a:lvl3pPr marL="754380" indent="0">
              <a:buNone/>
              <a:defRPr sz="990"/>
            </a:lvl3pPr>
            <a:lvl4pPr marL="1131570" indent="0">
              <a:buNone/>
              <a:defRPr sz="825"/>
            </a:lvl4pPr>
            <a:lvl5pPr marL="1508760" indent="0">
              <a:buNone/>
              <a:defRPr sz="825"/>
            </a:lvl5pPr>
            <a:lvl6pPr marL="1885950" indent="0">
              <a:buNone/>
              <a:defRPr sz="825"/>
            </a:lvl6pPr>
            <a:lvl7pPr marL="2263140" indent="0">
              <a:buNone/>
              <a:defRPr sz="825"/>
            </a:lvl7pPr>
            <a:lvl8pPr marL="2640330" indent="0">
              <a:buNone/>
              <a:defRPr sz="825"/>
            </a:lvl8pPr>
            <a:lvl9pPr marL="3017520" indent="0">
              <a:buNone/>
              <a:defRPr sz="825"/>
            </a:lvl9pPr>
          </a:lstStyle>
          <a:p>
            <a:pPr lvl="0"/>
            <a:r>
              <a:rPr lang="en-US"/>
              <a:t>Click to edit Master text styles</a:t>
            </a:r>
          </a:p>
        </p:txBody>
      </p:sp>
      <p:sp>
        <p:nvSpPr>
          <p:cNvPr id="5" name="Date Placeholder 4">
            <a:extLst>
              <a:ext uri="{FF2B5EF4-FFF2-40B4-BE49-F238E27FC236}">
                <a16:creationId xmlns:a16="http://schemas.microsoft.com/office/drawing/2014/main" id="{08E4FCE8-BFA3-F2C2-3A66-894F252C5654}"/>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6" name="Footer Placeholder 5">
            <a:extLst>
              <a:ext uri="{FF2B5EF4-FFF2-40B4-BE49-F238E27FC236}">
                <a16:creationId xmlns:a16="http://schemas.microsoft.com/office/drawing/2014/main" id="{B5FE1475-CEC7-5DA9-42E6-BFAF5248D62F}"/>
              </a:ext>
            </a:extLst>
          </p:cNvPr>
          <p:cNvSpPr>
            <a:spLocks noGrp="1"/>
          </p:cNvSpPr>
          <p:nvPr>
            <p:ph type="ftr" sz="quarter" idx="11"/>
          </p:nvPr>
        </p:nvSpPr>
        <p:spPr/>
        <p:txBody>
          <a:bodyPr/>
          <a:lstStyle/>
          <a:p>
            <a:endParaRPr lang="en-ZW"/>
          </a:p>
        </p:txBody>
      </p:sp>
      <p:sp>
        <p:nvSpPr>
          <p:cNvPr id="7" name="Slide Number Placeholder 6">
            <a:extLst>
              <a:ext uri="{FF2B5EF4-FFF2-40B4-BE49-F238E27FC236}">
                <a16:creationId xmlns:a16="http://schemas.microsoft.com/office/drawing/2014/main" id="{2FC7A0C9-61A3-0802-2404-BC8673FEB52F}"/>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3723604895"/>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461FD-776C-C446-C836-07C9D2A02778}"/>
              </a:ext>
            </a:extLst>
          </p:cNvPr>
          <p:cNvSpPr>
            <a:spLocks noGrp="1"/>
          </p:cNvSpPr>
          <p:nvPr>
            <p:ph type="title"/>
          </p:nvPr>
        </p:nvSpPr>
        <p:spPr>
          <a:xfrm>
            <a:off x="692825" y="487680"/>
            <a:ext cx="3244096" cy="1706880"/>
          </a:xfrm>
        </p:spPr>
        <p:txBody>
          <a:bodyPr anchor="b"/>
          <a:lstStyle>
            <a:lvl1pPr>
              <a:defRPr sz="2640"/>
            </a:lvl1pPr>
          </a:lstStyle>
          <a:p>
            <a:r>
              <a:rPr lang="en-US"/>
              <a:t>Click to edit Master title style</a:t>
            </a:r>
            <a:endParaRPr lang="en-ZW"/>
          </a:p>
        </p:txBody>
      </p:sp>
      <p:sp>
        <p:nvSpPr>
          <p:cNvPr id="3" name="Picture Placeholder 2">
            <a:extLst>
              <a:ext uri="{FF2B5EF4-FFF2-40B4-BE49-F238E27FC236}">
                <a16:creationId xmlns:a16="http://schemas.microsoft.com/office/drawing/2014/main" id="{A9EAAF25-59AE-565A-D807-267D1664492B}"/>
              </a:ext>
            </a:extLst>
          </p:cNvPr>
          <p:cNvSpPr>
            <a:spLocks noGrp="1"/>
          </p:cNvSpPr>
          <p:nvPr>
            <p:ph type="pic" idx="1"/>
          </p:nvPr>
        </p:nvSpPr>
        <p:spPr>
          <a:xfrm>
            <a:off x="4276130" y="1053254"/>
            <a:ext cx="5092065" cy="5198533"/>
          </a:xfrm>
        </p:spPr>
        <p:txBody>
          <a:bodyPr/>
          <a:lstStyle>
            <a:lvl1pPr marL="0" indent="0">
              <a:buNone/>
              <a:defRPr sz="2640"/>
            </a:lvl1pPr>
            <a:lvl2pPr marL="377190" indent="0">
              <a:buNone/>
              <a:defRPr sz="2310"/>
            </a:lvl2pPr>
            <a:lvl3pPr marL="754380" indent="0">
              <a:buNone/>
              <a:defRPr sz="1980"/>
            </a:lvl3pPr>
            <a:lvl4pPr marL="1131570" indent="0">
              <a:buNone/>
              <a:defRPr sz="1650"/>
            </a:lvl4pPr>
            <a:lvl5pPr marL="1508760" indent="0">
              <a:buNone/>
              <a:defRPr sz="1650"/>
            </a:lvl5pPr>
            <a:lvl6pPr marL="1885950" indent="0">
              <a:buNone/>
              <a:defRPr sz="1650"/>
            </a:lvl6pPr>
            <a:lvl7pPr marL="2263140" indent="0">
              <a:buNone/>
              <a:defRPr sz="1650"/>
            </a:lvl7pPr>
            <a:lvl8pPr marL="2640330" indent="0">
              <a:buNone/>
              <a:defRPr sz="1650"/>
            </a:lvl8pPr>
            <a:lvl9pPr marL="3017520" indent="0">
              <a:buNone/>
              <a:defRPr sz="1650"/>
            </a:lvl9pPr>
          </a:lstStyle>
          <a:p>
            <a:endParaRPr lang="en-ZW"/>
          </a:p>
        </p:txBody>
      </p:sp>
      <p:sp>
        <p:nvSpPr>
          <p:cNvPr id="4" name="Text Placeholder 3">
            <a:extLst>
              <a:ext uri="{FF2B5EF4-FFF2-40B4-BE49-F238E27FC236}">
                <a16:creationId xmlns:a16="http://schemas.microsoft.com/office/drawing/2014/main" id="{62E4F4D6-EADE-BB2C-4585-6A3DE01F656E}"/>
              </a:ext>
            </a:extLst>
          </p:cNvPr>
          <p:cNvSpPr>
            <a:spLocks noGrp="1"/>
          </p:cNvSpPr>
          <p:nvPr>
            <p:ph type="body" sz="half" idx="2"/>
          </p:nvPr>
        </p:nvSpPr>
        <p:spPr>
          <a:xfrm>
            <a:off x="692825" y="2194560"/>
            <a:ext cx="3244096" cy="4065694"/>
          </a:xfrm>
        </p:spPr>
        <p:txBody>
          <a:bodyPr/>
          <a:lstStyle>
            <a:lvl1pPr marL="0" indent="0">
              <a:buNone/>
              <a:defRPr sz="1320"/>
            </a:lvl1pPr>
            <a:lvl2pPr marL="377190" indent="0">
              <a:buNone/>
              <a:defRPr sz="1155"/>
            </a:lvl2pPr>
            <a:lvl3pPr marL="754380" indent="0">
              <a:buNone/>
              <a:defRPr sz="990"/>
            </a:lvl3pPr>
            <a:lvl4pPr marL="1131570" indent="0">
              <a:buNone/>
              <a:defRPr sz="825"/>
            </a:lvl4pPr>
            <a:lvl5pPr marL="1508760" indent="0">
              <a:buNone/>
              <a:defRPr sz="825"/>
            </a:lvl5pPr>
            <a:lvl6pPr marL="1885950" indent="0">
              <a:buNone/>
              <a:defRPr sz="825"/>
            </a:lvl6pPr>
            <a:lvl7pPr marL="2263140" indent="0">
              <a:buNone/>
              <a:defRPr sz="825"/>
            </a:lvl7pPr>
            <a:lvl8pPr marL="2640330" indent="0">
              <a:buNone/>
              <a:defRPr sz="825"/>
            </a:lvl8pPr>
            <a:lvl9pPr marL="3017520" indent="0">
              <a:buNone/>
              <a:defRPr sz="825"/>
            </a:lvl9pPr>
          </a:lstStyle>
          <a:p>
            <a:pPr lvl="0"/>
            <a:r>
              <a:rPr lang="en-US"/>
              <a:t>Click to edit Master text styles</a:t>
            </a:r>
          </a:p>
        </p:txBody>
      </p:sp>
      <p:sp>
        <p:nvSpPr>
          <p:cNvPr id="5" name="Date Placeholder 4">
            <a:extLst>
              <a:ext uri="{FF2B5EF4-FFF2-40B4-BE49-F238E27FC236}">
                <a16:creationId xmlns:a16="http://schemas.microsoft.com/office/drawing/2014/main" id="{46A64C32-0DED-9AF8-BA58-36B75CE30D26}"/>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6" name="Footer Placeholder 5">
            <a:extLst>
              <a:ext uri="{FF2B5EF4-FFF2-40B4-BE49-F238E27FC236}">
                <a16:creationId xmlns:a16="http://schemas.microsoft.com/office/drawing/2014/main" id="{43963332-97DC-7648-4312-9670F03F69CA}"/>
              </a:ext>
            </a:extLst>
          </p:cNvPr>
          <p:cNvSpPr>
            <a:spLocks noGrp="1"/>
          </p:cNvSpPr>
          <p:nvPr>
            <p:ph type="ftr" sz="quarter" idx="11"/>
          </p:nvPr>
        </p:nvSpPr>
        <p:spPr/>
        <p:txBody>
          <a:bodyPr/>
          <a:lstStyle/>
          <a:p>
            <a:endParaRPr lang="en-ZW"/>
          </a:p>
        </p:txBody>
      </p:sp>
      <p:sp>
        <p:nvSpPr>
          <p:cNvPr id="7" name="Slide Number Placeholder 6">
            <a:extLst>
              <a:ext uri="{FF2B5EF4-FFF2-40B4-BE49-F238E27FC236}">
                <a16:creationId xmlns:a16="http://schemas.microsoft.com/office/drawing/2014/main" id="{02CFD63F-00B0-FFD3-F541-06FDCFD474F0}"/>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1320381786"/>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A1DE-8A56-C0B9-5991-64CA64F9B419}"/>
              </a:ext>
            </a:extLst>
          </p:cNvPr>
          <p:cNvSpPr>
            <a:spLocks noGrp="1"/>
          </p:cNvSpPr>
          <p:nvPr>
            <p:ph type="title"/>
          </p:nvPr>
        </p:nvSpPr>
        <p:spPr/>
        <p:txBody>
          <a:bodyPr/>
          <a:lstStyle/>
          <a:p>
            <a:r>
              <a:rPr lang="en-US"/>
              <a:t>Click to edit Master title style</a:t>
            </a:r>
            <a:endParaRPr lang="en-ZW"/>
          </a:p>
        </p:txBody>
      </p:sp>
      <p:sp>
        <p:nvSpPr>
          <p:cNvPr id="3" name="Vertical Text Placeholder 2">
            <a:extLst>
              <a:ext uri="{FF2B5EF4-FFF2-40B4-BE49-F238E27FC236}">
                <a16:creationId xmlns:a16="http://schemas.microsoft.com/office/drawing/2014/main" id="{A6AEACE5-211E-E8C2-7043-00D482FDF5B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3741E030-0B02-0F06-EF77-6ED45E4A2E6C}"/>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5" name="Footer Placeholder 4">
            <a:extLst>
              <a:ext uri="{FF2B5EF4-FFF2-40B4-BE49-F238E27FC236}">
                <a16:creationId xmlns:a16="http://schemas.microsoft.com/office/drawing/2014/main" id="{19A37A0F-05BD-0BB8-7D21-14F8882ED32B}"/>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76B46FAB-700F-9319-07B8-0691704248D8}"/>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242903052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2F3CCA-20A2-3D1E-9E3D-3E51728BB225}"/>
              </a:ext>
            </a:extLst>
          </p:cNvPr>
          <p:cNvSpPr>
            <a:spLocks noGrp="1"/>
          </p:cNvSpPr>
          <p:nvPr>
            <p:ph type="title" orient="vert"/>
          </p:nvPr>
        </p:nvSpPr>
        <p:spPr>
          <a:xfrm>
            <a:off x="7198042" y="389467"/>
            <a:ext cx="2168843" cy="6199294"/>
          </a:xfrm>
        </p:spPr>
        <p:txBody>
          <a:bodyPr vert="eaVert"/>
          <a:lstStyle/>
          <a:p>
            <a:r>
              <a:rPr lang="en-US"/>
              <a:t>Click to edit Master title style</a:t>
            </a:r>
            <a:endParaRPr lang="en-ZW"/>
          </a:p>
        </p:txBody>
      </p:sp>
      <p:sp>
        <p:nvSpPr>
          <p:cNvPr id="3" name="Vertical Text Placeholder 2">
            <a:extLst>
              <a:ext uri="{FF2B5EF4-FFF2-40B4-BE49-F238E27FC236}">
                <a16:creationId xmlns:a16="http://schemas.microsoft.com/office/drawing/2014/main" id="{3880BF1B-9719-0D6F-5F81-DCD5066365E1}"/>
              </a:ext>
            </a:extLst>
          </p:cNvPr>
          <p:cNvSpPr>
            <a:spLocks noGrp="1"/>
          </p:cNvSpPr>
          <p:nvPr>
            <p:ph type="body" orient="vert" idx="1"/>
          </p:nvPr>
        </p:nvSpPr>
        <p:spPr>
          <a:xfrm>
            <a:off x="691515" y="389467"/>
            <a:ext cx="6380798" cy="61992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DDBC7C2F-5958-900A-AD1D-FBB3B633D82D}"/>
              </a:ext>
            </a:extLst>
          </p:cNvPr>
          <p:cNvSpPr>
            <a:spLocks noGrp="1"/>
          </p:cNvSpPr>
          <p:nvPr>
            <p:ph type="dt" sz="half" idx="10"/>
          </p:nvPr>
        </p:nvSpPr>
        <p:spPr/>
        <p:txBody>
          <a:bodyPr/>
          <a:lstStyle/>
          <a:p>
            <a:fld id="{12A3E059-ABE0-4E2C-BD53-1071A55D0E70}" type="datetimeFigureOut">
              <a:rPr lang="en-ZW" smtClean="0"/>
              <a:t>19/6/2025</a:t>
            </a:fld>
            <a:endParaRPr lang="en-ZW"/>
          </a:p>
        </p:txBody>
      </p:sp>
      <p:sp>
        <p:nvSpPr>
          <p:cNvPr id="5" name="Footer Placeholder 4">
            <a:extLst>
              <a:ext uri="{FF2B5EF4-FFF2-40B4-BE49-F238E27FC236}">
                <a16:creationId xmlns:a16="http://schemas.microsoft.com/office/drawing/2014/main" id="{C6989EEC-C25C-CE6C-29BF-9D10D907494D}"/>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19A827F4-5070-C6A2-9213-FD4D7C18C32B}"/>
              </a:ext>
            </a:extLst>
          </p:cNvPr>
          <p:cNvSpPr>
            <a:spLocks noGrp="1"/>
          </p:cNvSpPr>
          <p:nvPr>
            <p:ph type="sldNum" sz="quarter" idx="12"/>
          </p:nvPr>
        </p:nvSpPr>
        <p:spPr/>
        <p:txBody>
          <a:bodyPr/>
          <a:lstStyle/>
          <a:p>
            <a:fld id="{AD3AF981-C2D4-4269-AE0E-D82CB3D4EB8A}" type="slidenum">
              <a:rPr lang="en-ZW" smtClean="0"/>
              <a:t>‹#›</a:t>
            </a:fld>
            <a:endParaRPr lang="en-ZW"/>
          </a:p>
        </p:txBody>
      </p:sp>
    </p:spTree>
    <p:extLst>
      <p:ext uri="{BB962C8B-B14F-4D97-AF65-F5344CB8AC3E}">
        <p14:creationId xmlns:p14="http://schemas.microsoft.com/office/powerpoint/2010/main" val="2743831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A142C-EE65-4CF5-BF62-C2C9F7CB33FB}"/>
              </a:ext>
            </a:extLst>
          </p:cNvPr>
          <p:cNvSpPr>
            <a:spLocks noGrp="1"/>
          </p:cNvSpPr>
          <p:nvPr>
            <p:ph type="ctrTitle"/>
          </p:nvPr>
        </p:nvSpPr>
        <p:spPr>
          <a:xfrm>
            <a:off x="1257300" y="1197187"/>
            <a:ext cx="7543800" cy="2546773"/>
          </a:xfrm>
        </p:spPr>
        <p:txBody>
          <a:bodyPr anchor="b"/>
          <a:lstStyle>
            <a:lvl1pPr algn="ctr">
              <a:defRPr sz="4800"/>
            </a:lvl1pPr>
          </a:lstStyle>
          <a:p>
            <a:r>
              <a:rPr lang="en-US"/>
              <a:t>Click to edit Master title style</a:t>
            </a:r>
            <a:endParaRPr lang="en-ZW"/>
          </a:p>
        </p:txBody>
      </p:sp>
      <p:sp>
        <p:nvSpPr>
          <p:cNvPr id="3" name="Subtitle 2">
            <a:extLst>
              <a:ext uri="{FF2B5EF4-FFF2-40B4-BE49-F238E27FC236}">
                <a16:creationId xmlns:a16="http://schemas.microsoft.com/office/drawing/2014/main" id="{E6BA8D69-6EF3-4462-87BF-5A1E052C52BF}"/>
              </a:ext>
            </a:extLst>
          </p:cNvPr>
          <p:cNvSpPr>
            <a:spLocks noGrp="1"/>
          </p:cNvSpPr>
          <p:nvPr>
            <p:ph type="subTitle" idx="1"/>
          </p:nvPr>
        </p:nvSpPr>
        <p:spPr>
          <a:xfrm>
            <a:off x="1257300" y="3842174"/>
            <a:ext cx="7543800" cy="1766146"/>
          </a:xfrm>
        </p:spPr>
        <p:txBody>
          <a:bodyPr/>
          <a:lstStyle>
            <a:lvl1pPr marL="0" indent="0" algn="ctr">
              <a:buNone/>
              <a:defRPr sz="1920"/>
            </a:lvl1pPr>
            <a:lvl2pPr marL="365771" indent="0" algn="ctr">
              <a:buNone/>
              <a:defRPr sz="1600"/>
            </a:lvl2pPr>
            <a:lvl3pPr marL="731543" indent="0" algn="ctr">
              <a:buNone/>
              <a:defRPr sz="1440"/>
            </a:lvl3pPr>
            <a:lvl4pPr marL="1097314" indent="0" algn="ctr">
              <a:buNone/>
              <a:defRPr sz="1280"/>
            </a:lvl4pPr>
            <a:lvl5pPr marL="1463086" indent="0" algn="ctr">
              <a:buNone/>
              <a:defRPr sz="1280"/>
            </a:lvl5pPr>
            <a:lvl6pPr marL="1828857" indent="0" algn="ctr">
              <a:buNone/>
              <a:defRPr sz="1280"/>
            </a:lvl6pPr>
            <a:lvl7pPr marL="2194629" indent="0" algn="ctr">
              <a:buNone/>
              <a:defRPr sz="1280"/>
            </a:lvl7pPr>
            <a:lvl8pPr marL="2560400" indent="0" algn="ctr">
              <a:buNone/>
              <a:defRPr sz="1280"/>
            </a:lvl8pPr>
            <a:lvl9pPr marL="2926171" indent="0" algn="ctr">
              <a:buNone/>
              <a:defRPr sz="1280"/>
            </a:lvl9pPr>
          </a:lstStyle>
          <a:p>
            <a:r>
              <a:rPr lang="en-US"/>
              <a:t>Click to edit Master subtitle style</a:t>
            </a:r>
            <a:endParaRPr lang="en-ZW"/>
          </a:p>
        </p:txBody>
      </p:sp>
      <p:sp>
        <p:nvSpPr>
          <p:cNvPr id="4" name="Date Placeholder 3">
            <a:extLst>
              <a:ext uri="{FF2B5EF4-FFF2-40B4-BE49-F238E27FC236}">
                <a16:creationId xmlns:a16="http://schemas.microsoft.com/office/drawing/2014/main" id="{720E880B-7FB1-4E16-9CDE-9B594F3072F0}"/>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4AAEE353-46D8-46C3-ACD5-402B07476566}"/>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82DD3B72-B518-428A-8C2A-AF36C6B5A48C}"/>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762655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53786-8457-449F-9ABE-3B72DAB64A9F}"/>
              </a:ext>
            </a:extLst>
          </p:cNvPr>
          <p:cNvSpPr>
            <a:spLocks noGrp="1"/>
          </p:cNvSpPr>
          <p:nvPr>
            <p:ph type="title"/>
          </p:nvPr>
        </p:nvSpPr>
        <p:spPr/>
        <p:txBody>
          <a:bodyPr/>
          <a:lstStyle/>
          <a:p>
            <a:r>
              <a:rPr lang="en-US"/>
              <a:t>Click to edit Master title style</a:t>
            </a:r>
            <a:endParaRPr lang="en-ZW"/>
          </a:p>
        </p:txBody>
      </p:sp>
      <p:sp>
        <p:nvSpPr>
          <p:cNvPr id="3" name="Content Placeholder 2">
            <a:extLst>
              <a:ext uri="{FF2B5EF4-FFF2-40B4-BE49-F238E27FC236}">
                <a16:creationId xmlns:a16="http://schemas.microsoft.com/office/drawing/2014/main" id="{D52AD262-5F83-43C9-82CB-DB13CA9F99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85682D15-E2D7-4AC0-8BA7-C50299F7A5C8}"/>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488125D9-C1CA-4713-A330-A676ACF7D4C0}"/>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0A345B8D-3969-469B-A2B1-C18DCCAA2D30}"/>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17892105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41CAA-8C65-4823-BFD4-B63FDE690FB8}"/>
              </a:ext>
            </a:extLst>
          </p:cNvPr>
          <p:cNvSpPr>
            <a:spLocks noGrp="1"/>
          </p:cNvSpPr>
          <p:nvPr>
            <p:ph type="title"/>
          </p:nvPr>
        </p:nvSpPr>
        <p:spPr>
          <a:xfrm>
            <a:off x="686277" y="1823722"/>
            <a:ext cx="8675370" cy="3042919"/>
          </a:xfrm>
        </p:spPr>
        <p:txBody>
          <a:bodyPr anchor="b"/>
          <a:lstStyle>
            <a:lvl1pPr>
              <a:defRPr sz="4800"/>
            </a:lvl1pPr>
          </a:lstStyle>
          <a:p>
            <a:r>
              <a:rPr lang="en-US"/>
              <a:t>Click to edit Master title style</a:t>
            </a:r>
            <a:endParaRPr lang="en-ZW"/>
          </a:p>
        </p:txBody>
      </p:sp>
      <p:sp>
        <p:nvSpPr>
          <p:cNvPr id="3" name="Text Placeholder 2">
            <a:extLst>
              <a:ext uri="{FF2B5EF4-FFF2-40B4-BE49-F238E27FC236}">
                <a16:creationId xmlns:a16="http://schemas.microsoft.com/office/drawing/2014/main" id="{9816D583-44D0-4E24-8CD3-09058E38B9A1}"/>
              </a:ext>
            </a:extLst>
          </p:cNvPr>
          <p:cNvSpPr>
            <a:spLocks noGrp="1"/>
          </p:cNvSpPr>
          <p:nvPr>
            <p:ph type="body" idx="1"/>
          </p:nvPr>
        </p:nvSpPr>
        <p:spPr>
          <a:xfrm>
            <a:off x="686277" y="4895429"/>
            <a:ext cx="8675370" cy="1600199"/>
          </a:xfrm>
        </p:spPr>
        <p:txBody>
          <a:bodyPr/>
          <a:lstStyle>
            <a:lvl1pPr marL="0" indent="0">
              <a:buNone/>
              <a:defRPr sz="1920">
                <a:solidFill>
                  <a:schemeClr val="tx1">
                    <a:tint val="75000"/>
                  </a:schemeClr>
                </a:solidFill>
              </a:defRPr>
            </a:lvl1pPr>
            <a:lvl2pPr marL="365771" indent="0">
              <a:buNone/>
              <a:defRPr sz="1600">
                <a:solidFill>
                  <a:schemeClr val="tx1">
                    <a:tint val="75000"/>
                  </a:schemeClr>
                </a:solidFill>
              </a:defRPr>
            </a:lvl2pPr>
            <a:lvl3pPr marL="731543" indent="0">
              <a:buNone/>
              <a:defRPr sz="1440">
                <a:solidFill>
                  <a:schemeClr val="tx1">
                    <a:tint val="75000"/>
                  </a:schemeClr>
                </a:solidFill>
              </a:defRPr>
            </a:lvl3pPr>
            <a:lvl4pPr marL="1097314" indent="0">
              <a:buNone/>
              <a:defRPr sz="1280">
                <a:solidFill>
                  <a:schemeClr val="tx1">
                    <a:tint val="75000"/>
                  </a:schemeClr>
                </a:solidFill>
              </a:defRPr>
            </a:lvl4pPr>
            <a:lvl5pPr marL="1463086" indent="0">
              <a:buNone/>
              <a:defRPr sz="1280">
                <a:solidFill>
                  <a:schemeClr val="tx1">
                    <a:tint val="75000"/>
                  </a:schemeClr>
                </a:solidFill>
              </a:defRPr>
            </a:lvl5pPr>
            <a:lvl6pPr marL="1828857" indent="0">
              <a:buNone/>
              <a:defRPr sz="1280">
                <a:solidFill>
                  <a:schemeClr val="tx1">
                    <a:tint val="75000"/>
                  </a:schemeClr>
                </a:solidFill>
              </a:defRPr>
            </a:lvl6pPr>
            <a:lvl7pPr marL="2194629" indent="0">
              <a:buNone/>
              <a:defRPr sz="1280">
                <a:solidFill>
                  <a:schemeClr val="tx1">
                    <a:tint val="75000"/>
                  </a:schemeClr>
                </a:solidFill>
              </a:defRPr>
            </a:lvl7pPr>
            <a:lvl8pPr marL="2560400" indent="0">
              <a:buNone/>
              <a:defRPr sz="1280">
                <a:solidFill>
                  <a:schemeClr val="tx1">
                    <a:tint val="75000"/>
                  </a:schemeClr>
                </a:solidFill>
              </a:defRPr>
            </a:lvl8pPr>
            <a:lvl9pPr marL="2926171" indent="0">
              <a:buNone/>
              <a:defRPr sz="128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60CCC4-7DD7-4699-8311-709C49060615}"/>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010FDEA9-01E8-482F-AD09-6B23F04009D4}"/>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DE17BB82-CADB-4A7C-88DF-2BDEB75868B4}"/>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13638806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48016-B240-464F-B6F5-37185ABD025C}"/>
              </a:ext>
            </a:extLst>
          </p:cNvPr>
          <p:cNvSpPr>
            <a:spLocks noGrp="1"/>
          </p:cNvSpPr>
          <p:nvPr>
            <p:ph type="title"/>
          </p:nvPr>
        </p:nvSpPr>
        <p:spPr/>
        <p:txBody>
          <a:bodyPr/>
          <a:lstStyle/>
          <a:p>
            <a:r>
              <a:rPr lang="en-US"/>
              <a:t>Click to edit Master title style</a:t>
            </a:r>
            <a:endParaRPr lang="en-ZW"/>
          </a:p>
        </p:txBody>
      </p:sp>
      <p:sp>
        <p:nvSpPr>
          <p:cNvPr id="3" name="Content Placeholder 2">
            <a:extLst>
              <a:ext uri="{FF2B5EF4-FFF2-40B4-BE49-F238E27FC236}">
                <a16:creationId xmlns:a16="http://schemas.microsoft.com/office/drawing/2014/main" id="{394F7DE3-127D-41D1-8267-AAD7BE6F7FF5}"/>
              </a:ext>
            </a:extLst>
          </p:cNvPr>
          <p:cNvSpPr>
            <a:spLocks noGrp="1"/>
          </p:cNvSpPr>
          <p:nvPr>
            <p:ph sz="half" idx="1"/>
          </p:nvPr>
        </p:nvSpPr>
        <p:spPr>
          <a:xfrm>
            <a:off x="69151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Content Placeholder 3">
            <a:extLst>
              <a:ext uri="{FF2B5EF4-FFF2-40B4-BE49-F238E27FC236}">
                <a16:creationId xmlns:a16="http://schemas.microsoft.com/office/drawing/2014/main" id="{E124150A-9666-410C-B443-B77244AB1921}"/>
              </a:ext>
            </a:extLst>
          </p:cNvPr>
          <p:cNvSpPr>
            <a:spLocks noGrp="1"/>
          </p:cNvSpPr>
          <p:nvPr>
            <p:ph sz="half" idx="2"/>
          </p:nvPr>
        </p:nvSpPr>
        <p:spPr>
          <a:xfrm>
            <a:off x="509206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Date Placeholder 4">
            <a:extLst>
              <a:ext uri="{FF2B5EF4-FFF2-40B4-BE49-F238E27FC236}">
                <a16:creationId xmlns:a16="http://schemas.microsoft.com/office/drawing/2014/main" id="{B6EA18F8-4A02-4584-A6E8-D192EB898BA1}"/>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6" name="Footer Placeholder 5">
            <a:extLst>
              <a:ext uri="{FF2B5EF4-FFF2-40B4-BE49-F238E27FC236}">
                <a16:creationId xmlns:a16="http://schemas.microsoft.com/office/drawing/2014/main" id="{CBAC2A11-BEA4-437A-A86B-F495E75F0FD5}"/>
              </a:ext>
            </a:extLst>
          </p:cNvPr>
          <p:cNvSpPr>
            <a:spLocks noGrp="1"/>
          </p:cNvSpPr>
          <p:nvPr>
            <p:ph type="ftr" sz="quarter" idx="11"/>
          </p:nvPr>
        </p:nvSpPr>
        <p:spPr/>
        <p:txBody>
          <a:bodyPr/>
          <a:lstStyle/>
          <a:p>
            <a:endParaRPr lang="en-ZW"/>
          </a:p>
        </p:txBody>
      </p:sp>
      <p:sp>
        <p:nvSpPr>
          <p:cNvPr id="7" name="Slide Number Placeholder 6">
            <a:extLst>
              <a:ext uri="{FF2B5EF4-FFF2-40B4-BE49-F238E27FC236}">
                <a16:creationId xmlns:a16="http://schemas.microsoft.com/office/drawing/2014/main" id="{C57F5CA6-C9A6-4187-A8A7-1B4952ECDAFE}"/>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1395357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7F71B-F283-4049-AEF5-60B8A70B9D26}"/>
              </a:ext>
            </a:extLst>
          </p:cNvPr>
          <p:cNvSpPr>
            <a:spLocks noGrp="1"/>
          </p:cNvSpPr>
          <p:nvPr>
            <p:ph type="title"/>
          </p:nvPr>
        </p:nvSpPr>
        <p:spPr>
          <a:xfrm>
            <a:off x="692825" y="389468"/>
            <a:ext cx="8675370" cy="1413934"/>
          </a:xfrm>
        </p:spPr>
        <p:txBody>
          <a:bodyPr/>
          <a:lstStyle/>
          <a:p>
            <a:r>
              <a:rPr lang="en-US"/>
              <a:t>Click to edit Master title style</a:t>
            </a:r>
            <a:endParaRPr lang="en-ZW"/>
          </a:p>
        </p:txBody>
      </p:sp>
      <p:sp>
        <p:nvSpPr>
          <p:cNvPr id="3" name="Text Placeholder 2">
            <a:extLst>
              <a:ext uri="{FF2B5EF4-FFF2-40B4-BE49-F238E27FC236}">
                <a16:creationId xmlns:a16="http://schemas.microsoft.com/office/drawing/2014/main" id="{11C30971-7783-4310-AE3D-40EB1491F02D}"/>
              </a:ext>
            </a:extLst>
          </p:cNvPr>
          <p:cNvSpPr>
            <a:spLocks noGrp="1"/>
          </p:cNvSpPr>
          <p:nvPr>
            <p:ph type="body" idx="1"/>
          </p:nvPr>
        </p:nvSpPr>
        <p:spPr>
          <a:xfrm>
            <a:off x="692826" y="1793241"/>
            <a:ext cx="4255174" cy="878839"/>
          </a:xfrm>
        </p:spPr>
        <p:txBody>
          <a:bodyPr anchor="b"/>
          <a:lstStyle>
            <a:lvl1pPr marL="0" indent="0">
              <a:buNone/>
              <a:defRPr sz="1920" b="1"/>
            </a:lvl1pPr>
            <a:lvl2pPr marL="365771" indent="0">
              <a:buNone/>
              <a:defRPr sz="1600" b="1"/>
            </a:lvl2pPr>
            <a:lvl3pPr marL="731543" indent="0">
              <a:buNone/>
              <a:defRPr sz="1440" b="1"/>
            </a:lvl3pPr>
            <a:lvl4pPr marL="1097314" indent="0">
              <a:buNone/>
              <a:defRPr sz="1280" b="1"/>
            </a:lvl4pPr>
            <a:lvl5pPr marL="1463086" indent="0">
              <a:buNone/>
              <a:defRPr sz="1280" b="1"/>
            </a:lvl5pPr>
            <a:lvl6pPr marL="1828857" indent="0">
              <a:buNone/>
              <a:defRPr sz="1280" b="1"/>
            </a:lvl6pPr>
            <a:lvl7pPr marL="2194629" indent="0">
              <a:buNone/>
              <a:defRPr sz="1280" b="1"/>
            </a:lvl7pPr>
            <a:lvl8pPr marL="2560400" indent="0">
              <a:buNone/>
              <a:defRPr sz="1280" b="1"/>
            </a:lvl8pPr>
            <a:lvl9pPr marL="2926171" indent="0">
              <a:buNone/>
              <a:defRPr sz="1280" b="1"/>
            </a:lvl9pPr>
          </a:lstStyle>
          <a:p>
            <a:pPr lvl="0"/>
            <a:r>
              <a:rPr lang="en-US"/>
              <a:t>Click to edit Master text styles</a:t>
            </a:r>
          </a:p>
        </p:txBody>
      </p:sp>
      <p:sp>
        <p:nvSpPr>
          <p:cNvPr id="4" name="Content Placeholder 3">
            <a:extLst>
              <a:ext uri="{FF2B5EF4-FFF2-40B4-BE49-F238E27FC236}">
                <a16:creationId xmlns:a16="http://schemas.microsoft.com/office/drawing/2014/main" id="{02675EDC-CE28-47C6-A23E-75B6A6EA7D2C}"/>
              </a:ext>
            </a:extLst>
          </p:cNvPr>
          <p:cNvSpPr>
            <a:spLocks noGrp="1"/>
          </p:cNvSpPr>
          <p:nvPr>
            <p:ph sz="half" idx="2"/>
          </p:nvPr>
        </p:nvSpPr>
        <p:spPr>
          <a:xfrm>
            <a:off x="692826" y="2672080"/>
            <a:ext cx="425517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Text Placeholder 4">
            <a:extLst>
              <a:ext uri="{FF2B5EF4-FFF2-40B4-BE49-F238E27FC236}">
                <a16:creationId xmlns:a16="http://schemas.microsoft.com/office/drawing/2014/main" id="{ADC2D030-8F15-4BF3-B53F-3DE5F120DC68}"/>
              </a:ext>
            </a:extLst>
          </p:cNvPr>
          <p:cNvSpPr>
            <a:spLocks noGrp="1"/>
          </p:cNvSpPr>
          <p:nvPr>
            <p:ph type="body" sz="quarter" idx="3"/>
          </p:nvPr>
        </p:nvSpPr>
        <p:spPr>
          <a:xfrm>
            <a:off x="5092066" y="1793241"/>
            <a:ext cx="4276130" cy="878839"/>
          </a:xfrm>
        </p:spPr>
        <p:txBody>
          <a:bodyPr anchor="b"/>
          <a:lstStyle>
            <a:lvl1pPr marL="0" indent="0">
              <a:buNone/>
              <a:defRPr sz="1920" b="1"/>
            </a:lvl1pPr>
            <a:lvl2pPr marL="365771" indent="0">
              <a:buNone/>
              <a:defRPr sz="1600" b="1"/>
            </a:lvl2pPr>
            <a:lvl3pPr marL="731543" indent="0">
              <a:buNone/>
              <a:defRPr sz="1440" b="1"/>
            </a:lvl3pPr>
            <a:lvl4pPr marL="1097314" indent="0">
              <a:buNone/>
              <a:defRPr sz="1280" b="1"/>
            </a:lvl4pPr>
            <a:lvl5pPr marL="1463086" indent="0">
              <a:buNone/>
              <a:defRPr sz="1280" b="1"/>
            </a:lvl5pPr>
            <a:lvl6pPr marL="1828857" indent="0">
              <a:buNone/>
              <a:defRPr sz="1280" b="1"/>
            </a:lvl6pPr>
            <a:lvl7pPr marL="2194629" indent="0">
              <a:buNone/>
              <a:defRPr sz="1280" b="1"/>
            </a:lvl7pPr>
            <a:lvl8pPr marL="2560400" indent="0">
              <a:buNone/>
              <a:defRPr sz="1280" b="1"/>
            </a:lvl8pPr>
            <a:lvl9pPr marL="2926171" indent="0">
              <a:buNone/>
              <a:defRPr sz="1280" b="1"/>
            </a:lvl9pPr>
          </a:lstStyle>
          <a:p>
            <a:pPr lvl="0"/>
            <a:r>
              <a:rPr lang="en-US"/>
              <a:t>Click to edit Master text styles</a:t>
            </a:r>
          </a:p>
        </p:txBody>
      </p:sp>
      <p:sp>
        <p:nvSpPr>
          <p:cNvPr id="6" name="Content Placeholder 5">
            <a:extLst>
              <a:ext uri="{FF2B5EF4-FFF2-40B4-BE49-F238E27FC236}">
                <a16:creationId xmlns:a16="http://schemas.microsoft.com/office/drawing/2014/main" id="{FCE6E447-9198-4A71-8CBD-38083A662B94}"/>
              </a:ext>
            </a:extLst>
          </p:cNvPr>
          <p:cNvSpPr>
            <a:spLocks noGrp="1"/>
          </p:cNvSpPr>
          <p:nvPr>
            <p:ph sz="quarter" idx="4"/>
          </p:nvPr>
        </p:nvSpPr>
        <p:spPr>
          <a:xfrm>
            <a:off x="5092066" y="2672080"/>
            <a:ext cx="4276130"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7" name="Date Placeholder 6">
            <a:extLst>
              <a:ext uri="{FF2B5EF4-FFF2-40B4-BE49-F238E27FC236}">
                <a16:creationId xmlns:a16="http://schemas.microsoft.com/office/drawing/2014/main" id="{61B74885-E97D-4C37-90B1-2B5D563D9F0E}"/>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8" name="Footer Placeholder 7">
            <a:extLst>
              <a:ext uri="{FF2B5EF4-FFF2-40B4-BE49-F238E27FC236}">
                <a16:creationId xmlns:a16="http://schemas.microsoft.com/office/drawing/2014/main" id="{41D4FB38-31B1-4868-AE6F-260FD683411D}"/>
              </a:ext>
            </a:extLst>
          </p:cNvPr>
          <p:cNvSpPr>
            <a:spLocks noGrp="1"/>
          </p:cNvSpPr>
          <p:nvPr>
            <p:ph type="ftr" sz="quarter" idx="11"/>
          </p:nvPr>
        </p:nvSpPr>
        <p:spPr/>
        <p:txBody>
          <a:bodyPr/>
          <a:lstStyle/>
          <a:p>
            <a:endParaRPr lang="en-ZW"/>
          </a:p>
        </p:txBody>
      </p:sp>
      <p:sp>
        <p:nvSpPr>
          <p:cNvPr id="9" name="Slide Number Placeholder 8">
            <a:extLst>
              <a:ext uri="{FF2B5EF4-FFF2-40B4-BE49-F238E27FC236}">
                <a16:creationId xmlns:a16="http://schemas.microsoft.com/office/drawing/2014/main" id="{F1F133D3-BF9E-4390-8704-3EC1AFD0423F}"/>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6583571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7AEE3-D653-431C-B0A5-B4DC9F1782ED}"/>
              </a:ext>
            </a:extLst>
          </p:cNvPr>
          <p:cNvSpPr>
            <a:spLocks noGrp="1"/>
          </p:cNvSpPr>
          <p:nvPr>
            <p:ph type="title"/>
          </p:nvPr>
        </p:nvSpPr>
        <p:spPr/>
        <p:txBody>
          <a:bodyPr/>
          <a:lstStyle/>
          <a:p>
            <a:r>
              <a:rPr lang="en-US"/>
              <a:t>Click to edit Master title style</a:t>
            </a:r>
            <a:endParaRPr lang="en-ZW"/>
          </a:p>
        </p:txBody>
      </p:sp>
      <p:sp>
        <p:nvSpPr>
          <p:cNvPr id="3" name="Date Placeholder 2">
            <a:extLst>
              <a:ext uri="{FF2B5EF4-FFF2-40B4-BE49-F238E27FC236}">
                <a16:creationId xmlns:a16="http://schemas.microsoft.com/office/drawing/2014/main" id="{AD85D913-3CEB-48CB-AEE1-B0F3F88A4F71}"/>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4" name="Footer Placeholder 3">
            <a:extLst>
              <a:ext uri="{FF2B5EF4-FFF2-40B4-BE49-F238E27FC236}">
                <a16:creationId xmlns:a16="http://schemas.microsoft.com/office/drawing/2014/main" id="{AEDD6B65-3054-40AF-BFFC-7D180F0350B5}"/>
              </a:ext>
            </a:extLst>
          </p:cNvPr>
          <p:cNvSpPr>
            <a:spLocks noGrp="1"/>
          </p:cNvSpPr>
          <p:nvPr>
            <p:ph type="ftr" sz="quarter" idx="11"/>
          </p:nvPr>
        </p:nvSpPr>
        <p:spPr/>
        <p:txBody>
          <a:bodyPr/>
          <a:lstStyle/>
          <a:p>
            <a:endParaRPr lang="en-ZW"/>
          </a:p>
        </p:txBody>
      </p:sp>
      <p:sp>
        <p:nvSpPr>
          <p:cNvPr id="5" name="Slide Number Placeholder 4">
            <a:extLst>
              <a:ext uri="{FF2B5EF4-FFF2-40B4-BE49-F238E27FC236}">
                <a16:creationId xmlns:a16="http://schemas.microsoft.com/office/drawing/2014/main" id="{E3583FAF-12D7-41E8-BAEA-02DFBD75D3F1}"/>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14077112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D590BD-380B-4212-9D55-64652508612F}"/>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3" name="Footer Placeholder 2">
            <a:extLst>
              <a:ext uri="{FF2B5EF4-FFF2-40B4-BE49-F238E27FC236}">
                <a16:creationId xmlns:a16="http://schemas.microsoft.com/office/drawing/2014/main" id="{77C677AC-1D6A-42BC-9A62-BE0341946A9E}"/>
              </a:ext>
            </a:extLst>
          </p:cNvPr>
          <p:cNvSpPr>
            <a:spLocks noGrp="1"/>
          </p:cNvSpPr>
          <p:nvPr>
            <p:ph type="ftr" sz="quarter" idx="11"/>
          </p:nvPr>
        </p:nvSpPr>
        <p:spPr/>
        <p:txBody>
          <a:bodyPr/>
          <a:lstStyle/>
          <a:p>
            <a:endParaRPr lang="en-ZW"/>
          </a:p>
        </p:txBody>
      </p:sp>
      <p:sp>
        <p:nvSpPr>
          <p:cNvPr id="4" name="Slide Number Placeholder 3">
            <a:extLst>
              <a:ext uri="{FF2B5EF4-FFF2-40B4-BE49-F238E27FC236}">
                <a16:creationId xmlns:a16="http://schemas.microsoft.com/office/drawing/2014/main" id="{450977F9-7BE1-4946-AD93-5C11BE33C9D8}"/>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40149158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4541B-8DC3-4E0D-B5A8-F4B75744530F}"/>
              </a:ext>
            </a:extLst>
          </p:cNvPr>
          <p:cNvSpPr>
            <a:spLocks noGrp="1"/>
          </p:cNvSpPr>
          <p:nvPr>
            <p:ph type="title"/>
          </p:nvPr>
        </p:nvSpPr>
        <p:spPr>
          <a:xfrm>
            <a:off x="692825" y="487680"/>
            <a:ext cx="3244096" cy="1706880"/>
          </a:xfrm>
        </p:spPr>
        <p:txBody>
          <a:bodyPr anchor="b"/>
          <a:lstStyle>
            <a:lvl1pPr>
              <a:defRPr sz="2560"/>
            </a:lvl1pPr>
          </a:lstStyle>
          <a:p>
            <a:r>
              <a:rPr lang="en-US"/>
              <a:t>Click to edit Master title style</a:t>
            </a:r>
            <a:endParaRPr lang="en-ZW"/>
          </a:p>
        </p:txBody>
      </p:sp>
      <p:sp>
        <p:nvSpPr>
          <p:cNvPr id="3" name="Content Placeholder 2">
            <a:extLst>
              <a:ext uri="{FF2B5EF4-FFF2-40B4-BE49-F238E27FC236}">
                <a16:creationId xmlns:a16="http://schemas.microsoft.com/office/drawing/2014/main" id="{24819DFB-A06D-4756-9F58-14674F73794B}"/>
              </a:ext>
            </a:extLst>
          </p:cNvPr>
          <p:cNvSpPr>
            <a:spLocks noGrp="1"/>
          </p:cNvSpPr>
          <p:nvPr>
            <p:ph idx="1"/>
          </p:nvPr>
        </p:nvSpPr>
        <p:spPr>
          <a:xfrm>
            <a:off x="4276130" y="1053255"/>
            <a:ext cx="5092065" cy="5198533"/>
          </a:xfrm>
        </p:spPr>
        <p:txBody>
          <a:bodyPr/>
          <a:lstStyle>
            <a:lvl1pPr>
              <a:defRPr sz="2560"/>
            </a:lvl1pPr>
            <a:lvl2pPr>
              <a:defRPr sz="2240"/>
            </a:lvl2pPr>
            <a:lvl3pPr>
              <a:defRPr sz="192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Text Placeholder 3">
            <a:extLst>
              <a:ext uri="{FF2B5EF4-FFF2-40B4-BE49-F238E27FC236}">
                <a16:creationId xmlns:a16="http://schemas.microsoft.com/office/drawing/2014/main" id="{2948DB9B-9F65-4705-AB3F-F4682E0FF24E}"/>
              </a:ext>
            </a:extLst>
          </p:cNvPr>
          <p:cNvSpPr>
            <a:spLocks noGrp="1"/>
          </p:cNvSpPr>
          <p:nvPr>
            <p:ph type="body" sz="half" idx="2"/>
          </p:nvPr>
        </p:nvSpPr>
        <p:spPr>
          <a:xfrm>
            <a:off x="692825" y="2194560"/>
            <a:ext cx="3244096" cy="4065694"/>
          </a:xfrm>
        </p:spPr>
        <p:txBody>
          <a:bodyPr/>
          <a:lstStyle>
            <a:lvl1pPr marL="0" indent="0">
              <a:buNone/>
              <a:defRPr sz="1280"/>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a:t>Click to edit Master text styles</a:t>
            </a:r>
          </a:p>
        </p:txBody>
      </p:sp>
      <p:sp>
        <p:nvSpPr>
          <p:cNvPr id="5" name="Date Placeholder 4">
            <a:extLst>
              <a:ext uri="{FF2B5EF4-FFF2-40B4-BE49-F238E27FC236}">
                <a16:creationId xmlns:a16="http://schemas.microsoft.com/office/drawing/2014/main" id="{5339693D-7456-40D7-9DA0-5A441445B348}"/>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6" name="Footer Placeholder 5">
            <a:extLst>
              <a:ext uri="{FF2B5EF4-FFF2-40B4-BE49-F238E27FC236}">
                <a16:creationId xmlns:a16="http://schemas.microsoft.com/office/drawing/2014/main" id="{583CCB4C-4500-492C-968A-AD4553F07C17}"/>
              </a:ext>
            </a:extLst>
          </p:cNvPr>
          <p:cNvSpPr>
            <a:spLocks noGrp="1"/>
          </p:cNvSpPr>
          <p:nvPr>
            <p:ph type="ftr" sz="quarter" idx="11"/>
          </p:nvPr>
        </p:nvSpPr>
        <p:spPr/>
        <p:txBody>
          <a:bodyPr/>
          <a:lstStyle/>
          <a:p>
            <a:endParaRPr lang="en-ZW"/>
          </a:p>
        </p:txBody>
      </p:sp>
      <p:sp>
        <p:nvSpPr>
          <p:cNvPr id="7" name="Slide Number Placeholder 6">
            <a:extLst>
              <a:ext uri="{FF2B5EF4-FFF2-40B4-BE49-F238E27FC236}">
                <a16:creationId xmlns:a16="http://schemas.microsoft.com/office/drawing/2014/main" id="{45BA8BE0-2C97-4A62-AAEF-980C4A82E77D}"/>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2329678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975390" eaLnBrk="0" hangingPunct="0">
              <a:defRPr/>
            </a:pPr>
            <a:fld id="{89A9FA65-74D9-4408-8159-D43279E1B860}"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001C70CA-ED71-4792-8B02-AC54E10E3886}"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6960227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77EF1-8911-4605-BD8A-C76197D6EA06}"/>
              </a:ext>
            </a:extLst>
          </p:cNvPr>
          <p:cNvSpPr>
            <a:spLocks noGrp="1"/>
          </p:cNvSpPr>
          <p:nvPr>
            <p:ph type="title"/>
          </p:nvPr>
        </p:nvSpPr>
        <p:spPr>
          <a:xfrm>
            <a:off x="692825" y="487680"/>
            <a:ext cx="3244096" cy="1706880"/>
          </a:xfrm>
        </p:spPr>
        <p:txBody>
          <a:bodyPr anchor="b"/>
          <a:lstStyle>
            <a:lvl1pPr>
              <a:defRPr sz="2560"/>
            </a:lvl1pPr>
          </a:lstStyle>
          <a:p>
            <a:r>
              <a:rPr lang="en-US"/>
              <a:t>Click to edit Master title style</a:t>
            </a:r>
            <a:endParaRPr lang="en-ZW"/>
          </a:p>
        </p:txBody>
      </p:sp>
      <p:sp>
        <p:nvSpPr>
          <p:cNvPr id="3" name="Picture Placeholder 2">
            <a:extLst>
              <a:ext uri="{FF2B5EF4-FFF2-40B4-BE49-F238E27FC236}">
                <a16:creationId xmlns:a16="http://schemas.microsoft.com/office/drawing/2014/main" id="{6B833713-0DBD-40C0-8E8D-F380A3C1DA05}"/>
              </a:ext>
            </a:extLst>
          </p:cNvPr>
          <p:cNvSpPr>
            <a:spLocks noGrp="1"/>
          </p:cNvSpPr>
          <p:nvPr>
            <p:ph type="pic" idx="1"/>
          </p:nvPr>
        </p:nvSpPr>
        <p:spPr>
          <a:xfrm>
            <a:off x="4276130" y="1053255"/>
            <a:ext cx="5092065" cy="5198533"/>
          </a:xfrm>
        </p:spPr>
        <p:txBody>
          <a:bodyPr/>
          <a:lstStyle>
            <a:lvl1pPr marL="0" indent="0">
              <a:buNone/>
              <a:defRPr sz="2560"/>
            </a:lvl1pPr>
            <a:lvl2pPr marL="365771" indent="0">
              <a:buNone/>
              <a:defRPr sz="2240"/>
            </a:lvl2pPr>
            <a:lvl3pPr marL="731543" indent="0">
              <a:buNone/>
              <a:defRPr sz="1920"/>
            </a:lvl3pPr>
            <a:lvl4pPr marL="1097314" indent="0">
              <a:buNone/>
              <a:defRPr sz="1600"/>
            </a:lvl4pPr>
            <a:lvl5pPr marL="1463086" indent="0">
              <a:buNone/>
              <a:defRPr sz="1600"/>
            </a:lvl5pPr>
            <a:lvl6pPr marL="1828857" indent="0">
              <a:buNone/>
              <a:defRPr sz="1600"/>
            </a:lvl6pPr>
            <a:lvl7pPr marL="2194629" indent="0">
              <a:buNone/>
              <a:defRPr sz="1600"/>
            </a:lvl7pPr>
            <a:lvl8pPr marL="2560400" indent="0">
              <a:buNone/>
              <a:defRPr sz="1600"/>
            </a:lvl8pPr>
            <a:lvl9pPr marL="2926171" indent="0">
              <a:buNone/>
              <a:defRPr sz="1600"/>
            </a:lvl9pPr>
          </a:lstStyle>
          <a:p>
            <a:endParaRPr lang="en-ZW"/>
          </a:p>
        </p:txBody>
      </p:sp>
      <p:sp>
        <p:nvSpPr>
          <p:cNvPr id="4" name="Text Placeholder 3">
            <a:extLst>
              <a:ext uri="{FF2B5EF4-FFF2-40B4-BE49-F238E27FC236}">
                <a16:creationId xmlns:a16="http://schemas.microsoft.com/office/drawing/2014/main" id="{8377CC41-4652-42D8-9B22-F15CB64B8FDB}"/>
              </a:ext>
            </a:extLst>
          </p:cNvPr>
          <p:cNvSpPr>
            <a:spLocks noGrp="1"/>
          </p:cNvSpPr>
          <p:nvPr>
            <p:ph type="body" sz="half" idx="2"/>
          </p:nvPr>
        </p:nvSpPr>
        <p:spPr>
          <a:xfrm>
            <a:off x="692825" y="2194560"/>
            <a:ext cx="3244096" cy="4065694"/>
          </a:xfrm>
        </p:spPr>
        <p:txBody>
          <a:bodyPr/>
          <a:lstStyle>
            <a:lvl1pPr marL="0" indent="0">
              <a:buNone/>
              <a:defRPr sz="1280"/>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a:t>Click to edit Master text styles</a:t>
            </a:r>
          </a:p>
        </p:txBody>
      </p:sp>
      <p:sp>
        <p:nvSpPr>
          <p:cNvPr id="5" name="Date Placeholder 4">
            <a:extLst>
              <a:ext uri="{FF2B5EF4-FFF2-40B4-BE49-F238E27FC236}">
                <a16:creationId xmlns:a16="http://schemas.microsoft.com/office/drawing/2014/main" id="{1E7569E1-E9D9-4349-BA37-FD14034E29F5}"/>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6" name="Footer Placeholder 5">
            <a:extLst>
              <a:ext uri="{FF2B5EF4-FFF2-40B4-BE49-F238E27FC236}">
                <a16:creationId xmlns:a16="http://schemas.microsoft.com/office/drawing/2014/main" id="{62C2A5F2-4D47-4AC1-9C23-E205D80E9413}"/>
              </a:ext>
            </a:extLst>
          </p:cNvPr>
          <p:cNvSpPr>
            <a:spLocks noGrp="1"/>
          </p:cNvSpPr>
          <p:nvPr>
            <p:ph type="ftr" sz="quarter" idx="11"/>
          </p:nvPr>
        </p:nvSpPr>
        <p:spPr/>
        <p:txBody>
          <a:bodyPr/>
          <a:lstStyle/>
          <a:p>
            <a:endParaRPr lang="en-ZW"/>
          </a:p>
        </p:txBody>
      </p:sp>
      <p:sp>
        <p:nvSpPr>
          <p:cNvPr id="7" name="Slide Number Placeholder 6">
            <a:extLst>
              <a:ext uri="{FF2B5EF4-FFF2-40B4-BE49-F238E27FC236}">
                <a16:creationId xmlns:a16="http://schemas.microsoft.com/office/drawing/2014/main" id="{A50EBFE1-5921-462F-B457-F6344A881AFE}"/>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6971610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EF8E7-01D5-4DCB-8B33-3A6B88EF0D9B}"/>
              </a:ext>
            </a:extLst>
          </p:cNvPr>
          <p:cNvSpPr>
            <a:spLocks noGrp="1"/>
          </p:cNvSpPr>
          <p:nvPr>
            <p:ph type="title"/>
          </p:nvPr>
        </p:nvSpPr>
        <p:spPr/>
        <p:txBody>
          <a:bodyPr/>
          <a:lstStyle/>
          <a:p>
            <a:r>
              <a:rPr lang="en-US"/>
              <a:t>Click to edit Master title style</a:t>
            </a:r>
            <a:endParaRPr lang="en-ZW"/>
          </a:p>
        </p:txBody>
      </p:sp>
      <p:sp>
        <p:nvSpPr>
          <p:cNvPr id="3" name="Vertical Text Placeholder 2">
            <a:extLst>
              <a:ext uri="{FF2B5EF4-FFF2-40B4-BE49-F238E27FC236}">
                <a16:creationId xmlns:a16="http://schemas.microsoft.com/office/drawing/2014/main" id="{52D191A9-46DC-4AA2-8DBA-865026CD37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6FE0735A-87C4-4428-920E-3357593A35AA}"/>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FA69F370-D44A-4852-8D00-562369A5A4F8}"/>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1EB13116-AA0C-422D-A7B9-C7546A4AA179}"/>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14453974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F1A7B3-8F13-4198-9BFE-E2784018FE5B}"/>
              </a:ext>
            </a:extLst>
          </p:cNvPr>
          <p:cNvSpPr>
            <a:spLocks noGrp="1"/>
          </p:cNvSpPr>
          <p:nvPr>
            <p:ph type="title" orient="vert"/>
          </p:nvPr>
        </p:nvSpPr>
        <p:spPr>
          <a:xfrm>
            <a:off x="7198043" y="389467"/>
            <a:ext cx="2168843" cy="6199294"/>
          </a:xfrm>
        </p:spPr>
        <p:txBody>
          <a:bodyPr vert="eaVert"/>
          <a:lstStyle/>
          <a:p>
            <a:r>
              <a:rPr lang="en-US"/>
              <a:t>Click to edit Master title style</a:t>
            </a:r>
            <a:endParaRPr lang="en-ZW"/>
          </a:p>
        </p:txBody>
      </p:sp>
      <p:sp>
        <p:nvSpPr>
          <p:cNvPr id="3" name="Vertical Text Placeholder 2">
            <a:extLst>
              <a:ext uri="{FF2B5EF4-FFF2-40B4-BE49-F238E27FC236}">
                <a16:creationId xmlns:a16="http://schemas.microsoft.com/office/drawing/2014/main" id="{74A8B779-B5BD-4BB2-AB68-6AA7E4A64ABE}"/>
              </a:ext>
            </a:extLst>
          </p:cNvPr>
          <p:cNvSpPr>
            <a:spLocks noGrp="1"/>
          </p:cNvSpPr>
          <p:nvPr>
            <p:ph type="body" orient="vert" idx="1"/>
          </p:nvPr>
        </p:nvSpPr>
        <p:spPr>
          <a:xfrm>
            <a:off x="691515" y="389467"/>
            <a:ext cx="6380798" cy="61992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0B4879DA-CCD8-42B1-8A95-82633D6EC476}"/>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404F3A2F-8446-4B23-ACFD-ACE099F70306}"/>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AE56E450-59C3-4A20-9399-F61DAAFBAD14}"/>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23205747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Cover slide">
    <p:spTree>
      <p:nvGrpSpPr>
        <p:cNvPr id="1" name=""/>
        <p:cNvGrpSpPr/>
        <p:nvPr/>
      </p:nvGrpSpPr>
      <p:grpSpPr>
        <a:xfrm>
          <a:off x="0" y="0"/>
          <a:ext cx="0" cy="0"/>
          <a:chOff x="0" y="0"/>
          <a:chExt cx="0" cy="0"/>
        </a:xfrm>
      </p:grpSpPr>
      <p:sp>
        <p:nvSpPr>
          <p:cNvPr id="13" name="Rectangle 1"/>
          <p:cNvSpPr/>
          <p:nvPr/>
        </p:nvSpPr>
        <p:spPr bwMode="auto">
          <a:xfrm>
            <a:off x="1553640" y="-18063"/>
            <a:ext cx="8537838" cy="7333264"/>
          </a:xfrm>
          <a:custGeom>
            <a:avLst/>
            <a:gdLst>
              <a:gd name="connsiteX0" fmla="*/ 0 w 5148064"/>
              <a:gd name="connsiteY0" fmla="*/ 0 h 6858000"/>
              <a:gd name="connsiteX1" fmla="*/ 5148064 w 5148064"/>
              <a:gd name="connsiteY1" fmla="*/ 0 h 6858000"/>
              <a:gd name="connsiteX2" fmla="*/ 5148064 w 5148064"/>
              <a:gd name="connsiteY2" fmla="*/ 6858000 h 6858000"/>
              <a:gd name="connsiteX3" fmla="*/ 0 w 5148064"/>
              <a:gd name="connsiteY3" fmla="*/ 6858000 h 6858000"/>
              <a:gd name="connsiteX4" fmla="*/ 0 w 5148064"/>
              <a:gd name="connsiteY4" fmla="*/ 0 h 6858000"/>
              <a:gd name="connsiteX0" fmla="*/ 1472339 w 5148064"/>
              <a:gd name="connsiteY0" fmla="*/ 15498 h 6858000"/>
              <a:gd name="connsiteX1" fmla="*/ 5148064 w 5148064"/>
              <a:gd name="connsiteY1" fmla="*/ 0 h 6858000"/>
              <a:gd name="connsiteX2" fmla="*/ 5148064 w 5148064"/>
              <a:gd name="connsiteY2" fmla="*/ 6858000 h 6858000"/>
              <a:gd name="connsiteX3" fmla="*/ 0 w 5148064"/>
              <a:gd name="connsiteY3" fmla="*/ 6858000 h 6858000"/>
              <a:gd name="connsiteX4" fmla="*/ 1472339 w 5148064"/>
              <a:gd name="connsiteY4" fmla="*/ 15498 h 6858000"/>
              <a:gd name="connsiteX0" fmla="*/ 4711485 w 8387210"/>
              <a:gd name="connsiteY0" fmla="*/ 15498 h 6873498"/>
              <a:gd name="connsiteX1" fmla="*/ 8387210 w 8387210"/>
              <a:gd name="connsiteY1" fmla="*/ 0 h 6873498"/>
              <a:gd name="connsiteX2" fmla="*/ 8387210 w 8387210"/>
              <a:gd name="connsiteY2" fmla="*/ 6858000 h 6873498"/>
              <a:gd name="connsiteX3" fmla="*/ 0 w 8387210"/>
              <a:gd name="connsiteY3" fmla="*/ 6873498 h 6873498"/>
              <a:gd name="connsiteX4" fmla="*/ 4711485 w 8387210"/>
              <a:gd name="connsiteY4" fmla="*/ 15498 h 6873498"/>
              <a:gd name="connsiteX0" fmla="*/ 4711485 w 9470943"/>
              <a:gd name="connsiteY0" fmla="*/ 0 h 6858000"/>
              <a:gd name="connsiteX1" fmla="*/ 9470943 w 9470943"/>
              <a:gd name="connsiteY1" fmla="*/ 1435 h 6858000"/>
              <a:gd name="connsiteX2" fmla="*/ 8387210 w 9470943"/>
              <a:gd name="connsiteY2" fmla="*/ 6842502 h 6858000"/>
              <a:gd name="connsiteX3" fmla="*/ 0 w 9470943"/>
              <a:gd name="connsiteY3" fmla="*/ 6858000 h 6858000"/>
              <a:gd name="connsiteX4" fmla="*/ 4711485 w 9470943"/>
              <a:gd name="connsiteY4" fmla="*/ 0 h 6858000"/>
              <a:gd name="connsiteX0" fmla="*/ 4711485 w 9487877"/>
              <a:gd name="connsiteY0" fmla="*/ 0 h 6858000"/>
              <a:gd name="connsiteX1" fmla="*/ 9470943 w 9487877"/>
              <a:gd name="connsiteY1" fmla="*/ 1435 h 6858000"/>
              <a:gd name="connsiteX2" fmla="*/ 9487877 w 9487877"/>
              <a:gd name="connsiteY2" fmla="*/ 6842502 h 6858000"/>
              <a:gd name="connsiteX3" fmla="*/ 0 w 9487877"/>
              <a:gd name="connsiteY3" fmla="*/ 6858000 h 6858000"/>
              <a:gd name="connsiteX4" fmla="*/ 4711485 w 9487877"/>
              <a:gd name="connsiteY4" fmla="*/ 0 h 6858000"/>
              <a:gd name="connsiteX0" fmla="*/ 4677959 w 9454351"/>
              <a:gd name="connsiteY0" fmla="*/ 0 h 6842502"/>
              <a:gd name="connsiteX1" fmla="*/ 9437417 w 9454351"/>
              <a:gd name="connsiteY1" fmla="*/ 1435 h 6842502"/>
              <a:gd name="connsiteX2" fmla="*/ 9454351 w 9454351"/>
              <a:gd name="connsiteY2" fmla="*/ 6842502 h 6842502"/>
              <a:gd name="connsiteX3" fmla="*/ 0 w 9454351"/>
              <a:gd name="connsiteY3" fmla="*/ 6807711 h 6842502"/>
              <a:gd name="connsiteX4" fmla="*/ 4677959 w 9454351"/>
              <a:gd name="connsiteY4" fmla="*/ 0 h 6842502"/>
              <a:gd name="connsiteX0" fmla="*/ 4677959 w 9439066"/>
              <a:gd name="connsiteY0" fmla="*/ 0 h 6808976"/>
              <a:gd name="connsiteX1" fmla="*/ 9437417 w 9439066"/>
              <a:gd name="connsiteY1" fmla="*/ 1435 h 6808976"/>
              <a:gd name="connsiteX2" fmla="*/ 9437588 w 9439066"/>
              <a:gd name="connsiteY2" fmla="*/ 6808976 h 6808976"/>
              <a:gd name="connsiteX3" fmla="*/ 0 w 9439066"/>
              <a:gd name="connsiteY3" fmla="*/ 6807711 h 6808976"/>
              <a:gd name="connsiteX4" fmla="*/ 4677959 w 9439066"/>
              <a:gd name="connsiteY4" fmla="*/ 0 h 6808976"/>
              <a:gd name="connsiteX0" fmla="*/ 4538271 w 9439066"/>
              <a:gd name="connsiteY0" fmla="*/ 28577 h 6807542"/>
              <a:gd name="connsiteX1" fmla="*/ 9437417 w 9439066"/>
              <a:gd name="connsiteY1" fmla="*/ 1 h 6807542"/>
              <a:gd name="connsiteX2" fmla="*/ 9437588 w 9439066"/>
              <a:gd name="connsiteY2" fmla="*/ 6807542 h 6807542"/>
              <a:gd name="connsiteX3" fmla="*/ 0 w 9439066"/>
              <a:gd name="connsiteY3" fmla="*/ 6806277 h 6807542"/>
              <a:gd name="connsiteX4" fmla="*/ 4538271 w 9439066"/>
              <a:gd name="connsiteY4" fmla="*/ 28577 h 6807542"/>
              <a:gd name="connsiteX0" fmla="*/ 4560626 w 9439066"/>
              <a:gd name="connsiteY0" fmla="*/ 0 h 6812582"/>
              <a:gd name="connsiteX1" fmla="*/ 9437417 w 9439066"/>
              <a:gd name="connsiteY1" fmla="*/ 5041 h 6812582"/>
              <a:gd name="connsiteX2" fmla="*/ 9437588 w 9439066"/>
              <a:gd name="connsiteY2" fmla="*/ 6812582 h 6812582"/>
              <a:gd name="connsiteX3" fmla="*/ 0 w 9439066"/>
              <a:gd name="connsiteY3" fmla="*/ 6811317 h 6812582"/>
              <a:gd name="connsiteX4" fmla="*/ 4560626 w 9439066"/>
              <a:gd name="connsiteY4" fmla="*/ 0 h 6812582"/>
              <a:gd name="connsiteX0" fmla="*/ 4560626 w 9437588"/>
              <a:gd name="connsiteY0" fmla="*/ 11769 h 6824351"/>
              <a:gd name="connsiteX1" fmla="*/ 6788344 w 9437588"/>
              <a:gd name="connsiteY1" fmla="*/ 0 h 6824351"/>
              <a:gd name="connsiteX2" fmla="*/ 9437588 w 9437588"/>
              <a:gd name="connsiteY2" fmla="*/ 6824351 h 6824351"/>
              <a:gd name="connsiteX3" fmla="*/ 0 w 9437588"/>
              <a:gd name="connsiteY3" fmla="*/ 6823086 h 6824351"/>
              <a:gd name="connsiteX4" fmla="*/ 4560626 w 9437588"/>
              <a:gd name="connsiteY4" fmla="*/ 11769 h 6824351"/>
              <a:gd name="connsiteX0" fmla="*/ 4560626 w 6810869"/>
              <a:gd name="connsiteY0" fmla="*/ 11769 h 6824351"/>
              <a:gd name="connsiteX1" fmla="*/ 6788344 w 6810869"/>
              <a:gd name="connsiteY1" fmla="*/ 0 h 6824351"/>
              <a:gd name="connsiteX2" fmla="*/ 6810869 w 6810869"/>
              <a:gd name="connsiteY2" fmla="*/ 6824351 h 6824351"/>
              <a:gd name="connsiteX3" fmla="*/ 0 w 6810869"/>
              <a:gd name="connsiteY3" fmla="*/ 6823086 h 6824351"/>
              <a:gd name="connsiteX4" fmla="*/ 4560626 w 6810869"/>
              <a:gd name="connsiteY4" fmla="*/ 11769 h 6824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10869" h="6824351">
                <a:moveTo>
                  <a:pt x="4560626" y="11769"/>
                </a:moveTo>
                <a:lnTo>
                  <a:pt x="6788344" y="0"/>
                </a:lnTo>
                <a:cubicBezTo>
                  <a:pt x="6793989" y="2280356"/>
                  <a:pt x="6805224" y="4543995"/>
                  <a:pt x="6810869" y="6824351"/>
                </a:cubicBezTo>
                <a:lnTo>
                  <a:pt x="0" y="6823086"/>
                </a:lnTo>
                <a:lnTo>
                  <a:pt x="4560626" y="11769"/>
                </a:lnTo>
                <a:close/>
              </a:path>
            </a:pathLst>
          </a:custGeom>
          <a:solidFill>
            <a:srgbClr val="002D69">
              <a:alpha val="90000"/>
            </a:srgbClr>
          </a:solidFill>
          <a:ln w="9525" cap="flat" cmpd="sng" algn="ctr">
            <a:noFill/>
            <a:prstDash val="solid"/>
            <a:round/>
            <a:headEnd type="none" w="med" len="med"/>
            <a:tailEnd type="none" w="med" len="med"/>
          </a:ln>
          <a:effectLst/>
        </p:spPr>
        <p:txBody>
          <a:bodyPr vert="horz" wrap="square" lIns="75438" tIns="37719" rIns="75438" bIns="37719" numCol="1" rtlCol="0" anchor="t" anchorCtr="0" compatLnSpc="1">
            <a:prstTxWarp prst="textNoShape">
              <a:avLst/>
            </a:prstTxWarp>
          </a:bodyPr>
          <a:lstStyle/>
          <a:p>
            <a:pPr marL="0" marR="0" indent="0" algn="l" defTabSz="754380" rtl="0" eaLnBrk="1" fontAlgn="base" latinLnBrk="0" hangingPunct="1">
              <a:lnSpc>
                <a:spcPct val="100000"/>
              </a:lnSpc>
              <a:spcBef>
                <a:spcPct val="0"/>
              </a:spcBef>
              <a:spcAft>
                <a:spcPct val="0"/>
              </a:spcAft>
              <a:buClrTx/>
              <a:buSzTx/>
              <a:buFontTx/>
              <a:buNone/>
              <a:tabLst/>
            </a:pPr>
            <a:endParaRPr kumimoji="0" lang="en-US" sz="1485" b="0" i="0" u="none" strike="noStrike" cap="none" spc="0" normalizeH="0" baseline="0">
              <a:ln w="0"/>
              <a:solidFill>
                <a:schemeClr val="tx1"/>
              </a:solidFill>
              <a:effectLst>
                <a:outerShdw blurRad="38100" dist="19050" dir="2700000" algn="tl" rotWithShape="0">
                  <a:schemeClr val="dk1">
                    <a:alpha val="40000"/>
                  </a:schemeClr>
                </a:outerShdw>
              </a:effectLst>
              <a:latin typeface="Corbel" panose="020B0503020204020204" pitchFamily="34" charset="0"/>
            </a:endParaRPr>
          </a:p>
        </p:txBody>
      </p:sp>
      <p:sp>
        <p:nvSpPr>
          <p:cNvPr id="16" name="Rectangle 1"/>
          <p:cNvSpPr/>
          <p:nvPr userDrawn="1"/>
        </p:nvSpPr>
        <p:spPr bwMode="auto">
          <a:xfrm rot="10800000">
            <a:off x="-14480" y="-9865"/>
            <a:ext cx="2588247" cy="3316414"/>
          </a:xfrm>
          <a:custGeom>
            <a:avLst/>
            <a:gdLst>
              <a:gd name="connsiteX0" fmla="*/ 0 w 5148064"/>
              <a:gd name="connsiteY0" fmla="*/ 0 h 6858000"/>
              <a:gd name="connsiteX1" fmla="*/ 5148064 w 5148064"/>
              <a:gd name="connsiteY1" fmla="*/ 0 h 6858000"/>
              <a:gd name="connsiteX2" fmla="*/ 5148064 w 5148064"/>
              <a:gd name="connsiteY2" fmla="*/ 6858000 h 6858000"/>
              <a:gd name="connsiteX3" fmla="*/ 0 w 5148064"/>
              <a:gd name="connsiteY3" fmla="*/ 6858000 h 6858000"/>
              <a:gd name="connsiteX4" fmla="*/ 0 w 5148064"/>
              <a:gd name="connsiteY4" fmla="*/ 0 h 6858000"/>
              <a:gd name="connsiteX0" fmla="*/ 1472339 w 5148064"/>
              <a:gd name="connsiteY0" fmla="*/ 15498 h 6858000"/>
              <a:gd name="connsiteX1" fmla="*/ 5148064 w 5148064"/>
              <a:gd name="connsiteY1" fmla="*/ 0 h 6858000"/>
              <a:gd name="connsiteX2" fmla="*/ 5148064 w 5148064"/>
              <a:gd name="connsiteY2" fmla="*/ 6858000 h 6858000"/>
              <a:gd name="connsiteX3" fmla="*/ 0 w 5148064"/>
              <a:gd name="connsiteY3" fmla="*/ 6858000 h 6858000"/>
              <a:gd name="connsiteX4" fmla="*/ 1472339 w 5148064"/>
              <a:gd name="connsiteY4" fmla="*/ 15498 h 6858000"/>
              <a:gd name="connsiteX0" fmla="*/ 4711485 w 8387210"/>
              <a:gd name="connsiteY0" fmla="*/ 15498 h 6873498"/>
              <a:gd name="connsiteX1" fmla="*/ 8387210 w 8387210"/>
              <a:gd name="connsiteY1" fmla="*/ 0 h 6873498"/>
              <a:gd name="connsiteX2" fmla="*/ 8387210 w 8387210"/>
              <a:gd name="connsiteY2" fmla="*/ 6858000 h 6873498"/>
              <a:gd name="connsiteX3" fmla="*/ 0 w 8387210"/>
              <a:gd name="connsiteY3" fmla="*/ 6873498 h 6873498"/>
              <a:gd name="connsiteX4" fmla="*/ 4711485 w 8387210"/>
              <a:gd name="connsiteY4" fmla="*/ 15498 h 6873498"/>
              <a:gd name="connsiteX0" fmla="*/ 4711485 w 9470943"/>
              <a:gd name="connsiteY0" fmla="*/ 0 h 6858000"/>
              <a:gd name="connsiteX1" fmla="*/ 9470943 w 9470943"/>
              <a:gd name="connsiteY1" fmla="*/ 1435 h 6858000"/>
              <a:gd name="connsiteX2" fmla="*/ 8387210 w 9470943"/>
              <a:gd name="connsiteY2" fmla="*/ 6842502 h 6858000"/>
              <a:gd name="connsiteX3" fmla="*/ 0 w 9470943"/>
              <a:gd name="connsiteY3" fmla="*/ 6858000 h 6858000"/>
              <a:gd name="connsiteX4" fmla="*/ 4711485 w 9470943"/>
              <a:gd name="connsiteY4" fmla="*/ 0 h 6858000"/>
              <a:gd name="connsiteX0" fmla="*/ 4711485 w 9487877"/>
              <a:gd name="connsiteY0" fmla="*/ 0 h 6858000"/>
              <a:gd name="connsiteX1" fmla="*/ 9470943 w 9487877"/>
              <a:gd name="connsiteY1" fmla="*/ 1435 h 6858000"/>
              <a:gd name="connsiteX2" fmla="*/ 9487877 w 9487877"/>
              <a:gd name="connsiteY2" fmla="*/ 6842502 h 6858000"/>
              <a:gd name="connsiteX3" fmla="*/ 0 w 9487877"/>
              <a:gd name="connsiteY3" fmla="*/ 6858000 h 6858000"/>
              <a:gd name="connsiteX4" fmla="*/ 4711485 w 9487877"/>
              <a:gd name="connsiteY4" fmla="*/ 0 h 6858000"/>
              <a:gd name="connsiteX0" fmla="*/ 4677959 w 9454351"/>
              <a:gd name="connsiteY0" fmla="*/ 0 h 6842502"/>
              <a:gd name="connsiteX1" fmla="*/ 9437417 w 9454351"/>
              <a:gd name="connsiteY1" fmla="*/ 1435 h 6842502"/>
              <a:gd name="connsiteX2" fmla="*/ 9454351 w 9454351"/>
              <a:gd name="connsiteY2" fmla="*/ 6842502 h 6842502"/>
              <a:gd name="connsiteX3" fmla="*/ 0 w 9454351"/>
              <a:gd name="connsiteY3" fmla="*/ 6807711 h 6842502"/>
              <a:gd name="connsiteX4" fmla="*/ 4677959 w 9454351"/>
              <a:gd name="connsiteY4" fmla="*/ 0 h 6842502"/>
              <a:gd name="connsiteX0" fmla="*/ 4677959 w 9439066"/>
              <a:gd name="connsiteY0" fmla="*/ 0 h 6808976"/>
              <a:gd name="connsiteX1" fmla="*/ 9437417 w 9439066"/>
              <a:gd name="connsiteY1" fmla="*/ 1435 h 6808976"/>
              <a:gd name="connsiteX2" fmla="*/ 9437588 w 9439066"/>
              <a:gd name="connsiteY2" fmla="*/ 6808976 h 6808976"/>
              <a:gd name="connsiteX3" fmla="*/ 0 w 9439066"/>
              <a:gd name="connsiteY3" fmla="*/ 6807711 h 6808976"/>
              <a:gd name="connsiteX4" fmla="*/ 4677959 w 9439066"/>
              <a:gd name="connsiteY4" fmla="*/ 0 h 6808976"/>
              <a:gd name="connsiteX0" fmla="*/ 4538271 w 9439066"/>
              <a:gd name="connsiteY0" fmla="*/ 28577 h 6807542"/>
              <a:gd name="connsiteX1" fmla="*/ 9437417 w 9439066"/>
              <a:gd name="connsiteY1" fmla="*/ 1 h 6807542"/>
              <a:gd name="connsiteX2" fmla="*/ 9437588 w 9439066"/>
              <a:gd name="connsiteY2" fmla="*/ 6807542 h 6807542"/>
              <a:gd name="connsiteX3" fmla="*/ 0 w 9439066"/>
              <a:gd name="connsiteY3" fmla="*/ 6806277 h 6807542"/>
              <a:gd name="connsiteX4" fmla="*/ 4538271 w 9439066"/>
              <a:gd name="connsiteY4" fmla="*/ 28577 h 6807542"/>
              <a:gd name="connsiteX0" fmla="*/ 4560626 w 9439066"/>
              <a:gd name="connsiteY0" fmla="*/ 0 h 6812582"/>
              <a:gd name="connsiteX1" fmla="*/ 9437417 w 9439066"/>
              <a:gd name="connsiteY1" fmla="*/ 5041 h 6812582"/>
              <a:gd name="connsiteX2" fmla="*/ 9437588 w 9439066"/>
              <a:gd name="connsiteY2" fmla="*/ 6812582 h 6812582"/>
              <a:gd name="connsiteX3" fmla="*/ 0 w 9439066"/>
              <a:gd name="connsiteY3" fmla="*/ 6811317 h 6812582"/>
              <a:gd name="connsiteX4" fmla="*/ 4560626 w 9439066"/>
              <a:gd name="connsiteY4" fmla="*/ 0 h 6812582"/>
              <a:gd name="connsiteX0" fmla="*/ 4560626 w 9437588"/>
              <a:gd name="connsiteY0" fmla="*/ 11769 h 6824351"/>
              <a:gd name="connsiteX1" fmla="*/ 6788344 w 9437588"/>
              <a:gd name="connsiteY1" fmla="*/ 0 h 6824351"/>
              <a:gd name="connsiteX2" fmla="*/ 9437588 w 9437588"/>
              <a:gd name="connsiteY2" fmla="*/ 6824351 h 6824351"/>
              <a:gd name="connsiteX3" fmla="*/ 0 w 9437588"/>
              <a:gd name="connsiteY3" fmla="*/ 6823086 h 6824351"/>
              <a:gd name="connsiteX4" fmla="*/ 4560626 w 9437588"/>
              <a:gd name="connsiteY4" fmla="*/ 11769 h 6824351"/>
              <a:gd name="connsiteX0" fmla="*/ 4560626 w 6810869"/>
              <a:gd name="connsiteY0" fmla="*/ 11769 h 6824351"/>
              <a:gd name="connsiteX1" fmla="*/ 6788344 w 6810869"/>
              <a:gd name="connsiteY1" fmla="*/ 0 h 6824351"/>
              <a:gd name="connsiteX2" fmla="*/ 6810869 w 6810869"/>
              <a:gd name="connsiteY2" fmla="*/ 6824351 h 6824351"/>
              <a:gd name="connsiteX3" fmla="*/ 0 w 6810869"/>
              <a:gd name="connsiteY3" fmla="*/ 6823086 h 6824351"/>
              <a:gd name="connsiteX4" fmla="*/ 4560626 w 6810869"/>
              <a:gd name="connsiteY4" fmla="*/ 11769 h 6824351"/>
              <a:gd name="connsiteX0" fmla="*/ 4560626 w 6810869"/>
              <a:gd name="connsiteY0" fmla="*/ 1 h 6812583"/>
              <a:gd name="connsiteX1" fmla="*/ 6810869 w 6810869"/>
              <a:gd name="connsiteY1" fmla="*/ 6812583 h 6812583"/>
              <a:gd name="connsiteX2" fmla="*/ 0 w 6810869"/>
              <a:gd name="connsiteY2" fmla="*/ 6811318 h 6812583"/>
              <a:gd name="connsiteX3" fmla="*/ 4560626 w 6810869"/>
              <a:gd name="connsiteY3" fmla="*/ 1 h 6812583"/>
              <a:gd name="connsiteX0" fmla="*/ 4560626 w 4567052"/>
              <a:gd name="connsiteY0" fmla="*/ 1 h 6811318"/>
              <a:gd name="connsiteX1" fmla="*/ 4567052 w 4567052"/>
              <a:gd name="connsiteY1" fmla="*/ 6773346 h 6811318"/>
              <a:gd name="connsiteX2" fmla="*/ 0 w 4567052"/>
              <a:gd name="connsiteY2" fmla="*/ 6811318 h 6811318"/>
              <a:gd name="connsiteX3" fmla="*/ 4560626 w 4567052"/>
              <a:gd name="connsiteY3" fmla="*/ 1 h 6811318"/>
              <a:gd name="connsiteX0" fmla="*/ 4560626 w 4647861"/>
              <a:gd name="connsiteY0" fmla="*/ 1 h 6894867"/>
              <a:gd name="connsiteX1" fmla="*/ 4647861 w 4647861"/>
              <a:gd name="connsiteY1" fmla="*/ 6894867 h 6894867"/>
              <a:gd name="connsiteX2" fmla="*/ 0 w 4647861"/>
              <a:gd name="connsiteY2" fmla="*/ 6811318 h 6894867"/>
              <a:gd name="connsiteX3" fmla="*/ 4560626 w 4647861"/>
              <a:gd name="connsiteY3" fmla="*/ 1 h 6894867"/>
              <a:gd name="connsiteX0" fmla="*/ 4599189 w 4647861"/>
              <a:gd name="connsiteY0" fmla="*/ 0 h 6952856"/>
              <a:gd name="connsiteX1" fmla="*/ 4647861 w 4647861"/>
              <a:gd name="connsiteY1" fmla="*/ 6952856 h 6952856"/>
              <a:gd name="connsiteX2" fmla="*/ 0 w 4647861"/>
              <a:gd name="connsiteY2" fmla="*/ 6869307 h 6952856"/>
              <a:gd name="connsiteX3" fmla="*/ 4599189 w 4647861"/>
              <a:gd name="connsiteY3" fmla="*/ 0 h 6952856"/>
              <a:gd name="connsiteX0" fmla="*/ 4599189 w 4599189"/>
              <a:gd name="connsiteY0" fmla="*/ 0 h 6869307"/>
              <a:gd name="connsiteX1" fmla="*/ 4377923 w 4599189"/>
              <a:gd name="connsiteY1" fmla="*/ 6430941 h 6869307"/>
              <a:gd name="connsiteX2" fmla="*/ 0 w 4599189"/>
              <a:gd name="connsiteY2" fmla="*/ 6869307 h 6869307"/>
              <a:gd name="connsiteX3" fmla="*/ 4599189 w 4599189"/>
              <a:gd name="connsiteY3" fmla="*/ 0 h 6869307"/>
              <a:gd name="connsiteX0" fmla="*/ 4599189 w 4609298"/>
              <a:gd name="connsiteY0" fmla="*/ 0 h 6869307"/>
              <a:gd name="connsiteX1" fmla="*/ 4609298 w 4609298"/>
              <a:gd name="connsiteY1" fmla="*/ 6865870 h 6869307"/>
              <a:gd name="connsiteX2" fmla="*/ 0 w 4609298"/>
              <a:gd name="connsiteY2" fmla="*/ 6869307 h 6869307"/>
              <a:gd name="connsiteX3" fmla="*/ 4599189 w 4609298"/>
              <a:gd name="connsiteY3" fmla="*/ 0 h 6869307"/>
            </a:gdLst>
            <a:ahLst/>
            <a:cxnLst>
              <a:cxn ang="0">
                <a:pos x="connsiteX0" y="connsiteY0"/>
              </a:cxn>
              <a:cxn ang="0">
                <a:pos x="connsiteX1" y="connsiteY1"/>
              </a:cxn>
              <a:cxn ang="0">
                <a:pos x="connsiteX2" y="connsiteY2"/>
              </a:cxn>
              <a:cxn ang="0">
                <a:pos x="connsiteX3" y="connsiteY3"/>
              </a:cxn>
            </a:cxnLst>
            <a:rect l="l" t="t" r="r" b="b"/>
            <a:pathLst>
              <a:path w="4609298" h="6869307">
                <a:moveTo>
                  <a:pt x="4599189" y="0"/>
                </a:moveTo>
                <a:cubicBezTo>
                  <a:pt x="4602559" y="2288623"/>
                  <a:pt x="4605928" y="4577247"/>
                  <a:pt x="4609298" y="6865870"/>
                </a:cubicBezTo>
                <a:lnTo>
                  <a:pt x="0" y="6869307"/>
                </a:lnTo>
                <a:lnTo>
                  <a:pt x="4599189" y="0"/>
                </a:lnTo>
                <a:close/>
              </a:path>
            </a:pathLst>
          </a:custGeom>
          <a:solidFill>
            <a:schemeClr val="bg1"/>
          </a:solidFill>
          <a:ln w="9525" cap="flat" cmpd="sng" algn="ctr">
            <a:noFill/>
            <a:prstDash val="solid"/>
            <a:round/>
            <a:headEnd type="none" w="med" len="med"/>
            <a:tailEnd type="none" w="med" len="med"/>
          </a:ln>
          <a:effectLst/>
        </p:spPr>
        <p:txBody>
          <a:bodyPr vert="horz" wrap="square" lIns="75438" tIns="37719" rIns="75438" bIns="37719" numCol="1" rtlCol="0" anchor="t" anchorCtr="0" compatLnSpc="1">
            <a:prstTxWarp prst="textNoShape">
              <a:avLst/>
            </a:prstTxWarp>
          </a:bodyPr>
          <a:lstStyle/>
          <a:p>
            <a:pPr marL="0" marR="0" indent="0" algn="l" defTabSz="754380" rtl="0" eaLnBrk="1" fontAlgn="base" latinLnBrk="0" hangingPunct="1">
              <a:lnSpc>
                <a:spcPct val="100000"/>
              </a:lnSpc>
              <a:spcBef>
                <a:spcPct val="0"/>
              </a:spcBef>
              <a:spcAft>
                <a:spcPct val="0"/>
              </a:spcAft>
              <a:buClrTx/>
              <a:buSzTx/>
              <a:buFontTx/>
              <a:buNone/>
              <a:tabLst/>
            </a:pPr>
            <a:endParaRPr kumimoji="0" lang="en-US" sz="1485" b="0" i="0" u="none" strike="noStrike" cap="none" normalizeH="0" baseline="0">
              <a:ln>
                <a:noFill/>
              </a:ln>
              <a:solidFill>
                <a:schemeClr val="tx1"/>
              </a:solidFill>
              <a:effectLst/>
              <a:latin typeface="Corbel" panose="020B0503020204020204" pitchFamily="34" charset="0"/>
            </a:endParaRPr>
          </a:p>
        </p:txBody>
      </p:sp>
      <p:sp>
        <p:nvSpPr>
          <p:cNvPr id="2" name="Title 1"/>
          <p:cNvSpPr>
            <a:spLocks noGrp="1"/>
          </p:cNvSpPr>
          <p:nvPr>
            <p:ph type="ctrTitle" hasCustomPrompt="1"/>
          </p:nvPr>
        </p:nvSpPr>
        <p:spPr>
          <a:xfrm>
            <a:off x="5815967" y="2591957"/>
            <a:ext cx="3408149" cy="960160"/>
          </a:xfrm>
          <a:prstGeom prst="rect">
            <a:avLst/>
          </a:prstGeom>
        </p:spPr>
        <p:txBody>
          <a:bodyPr anchor="b">
            <a:noAutofit/>
          </a:bodyPr>
          <a:lstStyle>
            <a:lvl1pPr algn="ctr">
              <a:defRPr sz="2310" b="1" i="0">
                <a:solidFill>
                  <a:schemeClr val="bg1"/>
                </a:solidFill>
                <a:latin typeface="Corbel" charset="0"/>
                <a:ea typeface="Corbel" charset="0"/>
                <a:cs typeface="Corbel" charset="0"/>
              </a:defRPr>
            </a:lvl1pPr>
          </a:lstStyle>
          <a:p>
            <a:r>
              <a:rPr lang="en-US"/>
              <a:t>CLICK TO EDIT MASTER TITLE STYLE</a:t>
            </a:r>
          </a:p>
        </p:txBody>
      </p:sp>
      <p:sp>
        <p:nvSpPr>
          <p:cNvPr id="3" name="Subtitle 2"/>
          <p:cNvSpPr>
            <a:spLocks noGrp="1"/>
          </p:cNvSpPr>
          <p:nvPr>
            <p:ph type="subTitle" idx="1" hasCustomPrompt="1"/>
          </p:nvPr>
        </p:nvSpPr>
        <p:spPr>
          <a:xfrm>
            <a:off x="5815967" y="4087287"/>
            <a:ext cx="3431737" cy="728550"/>
          </a:xfrm>
          <a:prstGeom prst="rect">
            <a:avLst/>
          </a:prstGeom>
        </p:spPr>
        <p:txBody>
          <a:bodyPr/>
          <a:lstStyle>
            <a:lvl1pPr marL="0" indent="0" algn="ctr">
              <a:buNone/>
              <a:defRPr sz="1980">
                <a:solidFill>
                  <a:schemeClr val="bg1"/>
                </a:solidFill>
                <a:latin typeface="Corbel" charset="0"/>
                <a:ea typeface="Corbel" charset="0"/>
                <a:cs typeface="Corbel" charset="0"/>
              </a:defRPr>
            </a:lvl1pPr>
            <a:lvl2pPr marL="377190" indent="0" algn="ctr">
              <a:buNone/>
              <a:defRPr sz="1650"/>
            </a:lvl2pPr>
            <a:lvl3pPr marL="754380" indent="0" algn="ctr">
              <a:buNone/>
              <a:defRPr sz="1485"/>
            </a:lvl3pPr>
            <a:lvl4pPr marL="1131570" indent="0" algn="ctr">
              <a:buNone/>
              <a:defRPr sz="1320"/>
            </a:lvl4pPr>
            <a:lvl5pPr marL="1508760" indent="0" algn="ctr">
              <a:buNone/>
              <a:defRPr sz="1320"/>
            </a:lvl5pPr>
            <a:lvl6pPr marL="1885950" indent="0" algn="ctr">
              <a:buNone/>
              <a:defRPr sz="1320"/>
            </a:lvl6pPr>
            <a:lvl7pPr marL="2263140" indent="0" algn="ctr">
              <a:buNone/>
              <a:defRPr sz="1320"/>
            </a:lvl7pPr>
            <a:lvl8pPr marL="2640330" indent="0" algn="ctr">
              <a:buNone/>
              <a:defRPr sz="1320"/>
            </a:lvl8pPr>
            <a:lvl9pPr marL="3017520" indent="0" algn="ctr">
              <a:buNone/>
              <a:defRPr sz="1320"/>
            </a:lvl9pPr>
          </a:lstStyle>
          <a:p>
            <a:r>
              <a:rPr lang="en-US"/>
              <a:t>Click to edit subtitle / presenter</a:t>
            </a:r>
          </a:p>
        </p:txBody>
      </p:sp>
      <p:cxnSp>
        <p:nvCxnSpPr>
          <p:cNvPr id="9" name="Straight Connector 8"/>
          <p:cNvCxnSpPr>
            <a:cxnSpLocks/>
          </p:cNvCxnSpPr>
          <p:nvPr/>
        </p:nvCxnSpPr>
        <p:spPr>
          <a:xfrm>
            <a:off x="6316342" y="3840314"/>
            <a:ext cx="24074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Text Placeholder 27"/>
          <p:cNvSpPr>
            <a:spLocks noGrp="1"/>
          </p:cNvSpPr>
          <p:nvPr>
            <p:ph type="body" sz="quarter" idx="10" hasCustomPrompt="1"/>
          </p:nvPr>
        </p:nvSpPr>
        <p:spPr>
          <a:xfrm>
            <a:off x="5815967" y="5027693"/>
            <a:ext cx="3431737" cy="390883"/>
          </a:xfrm>
          <a:prstGeom prst="rect">
            <a:avLst/>
          </a:prstGeom>
        </p:spPr>
        <p:txBody>
          <a:bodyPr>
            <a:normAutofit/>
          </a:bodyPr>
          <a:lstStyle>
            <a:lvl1pPr marL="0" indent="0" algn="ctr">
              <a:buNone/>
              <a:defRPr sz="1485" b="1">
                <a:solidFill>
                  <a:schemeClr val="bg1"/>
                </a:solidFill>
              </a:defRPr>
            </a:lvl1pPr>
          </a:lstStyle>
          <a:p>
            <a:pPr lvl="0"/>
            <a:r>
              <a:rPr lang="en-US"/>
              <a:t>Click here to insert location / presenter</a:t>
            </a:r>
          </a:p>
        </p:txBody>
      </p:sp>
      <p:sp>
        <p:nvSpPr>
          <p:cNvPr id="31" name="Text Placeholder 30"/>
          <p:cNvSpPr>
            <a:spLocks noGrp="1"/>
          </p:cNvSpPr>
          <p:nvPr>
            <p:ph type="body" sz="quarter" idx="11" hasCustomPrompt="1"/>
          </p:nvPr>
        </p:nvSpPr>
        <p:spPr>
          <a:xfrm>
            <a:off x="5815968" y="5630433"/>
            <a:ext cx="3431736" cy="446942"/>
          </a:xfrm>
          <a:prstGeom prst="rect">
            <a:avLst/>
          </a:prstGeom>
        </p:spPr>
        <p:txBody>
          <a:bodyPr>
            <a:normAutofit/>
          </a:bodyPr>
          <a:lstStyle>
            <a:lvl1pPr marL="0" indent="0" algn="ctr">
              <a:buNone/>
              <a:defRPr sz="1485" baseline="0">
                <a:solidFill>
                  <a:schemeClr val="bg1"/>
                </a:solidFill>
              </a:defRPr>
            </a:lvl1pPr>
          </a:lstStyle>
          <a:p>
            <a:pPr lvl="0"/>
            <a:r>
              <a:rPr lang="en-US"/>
              <a:t>Click here to insert date</a:t>
            </a:r>
          </a:p>
        </p:txBody>
      </p:sp>
      <p:pic>
        <p:nvPicPr>
          <p:cNvPr id="11" name="Graphic 10">
            <a:extLst>
              <a:ext uri="{FF2B5EF4-FFF2-40B4-BE49-F238E27FC236}">
                <a16:creationId xmlns:a16="http://schemas.microsoft.com/office/drawing/2014/main" id="{3E36A53E-B4F1-A648-A81B-FE88ED0BF8CF}"/>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215282" y="557629"/>
            <a:ext cx="1081044" cy="815333"/>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EFE39525-6FBF-4B4D-9D6B-29D10997578E}"/>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t="-761"/>
          <a:stretch/>
        </p:blipFill>
        <p:spPr>
          <a:xfrm>
            <a:off x="-3625279" y="16540"/>
            <a:ext cx="3381261" cy="2481172"/>
          </a:xfrm>
          <a:prstGeom prst="rect">
            <a:avLst/>
          </a:prstGeom>
        </p:spPr>
      </p:pic>
      <p:sp>
        <p:nvSpPr>
          <p:cNvPr id="7" name="TextBox 6">
            <a:extLst>
              <a:ext uri="{FF2B5EF4-FFF2-40B4-BE49-F238E27FC236}">
                <a16:creationId xmlns:a16="http://schemas.microsoft.com/office/drawing/2014/main" id="{900D6456-1309-5B41-9786-62FA41A352F1}"/>
              </a:ext>
            </a:extLst>
          </p:cNvPr>
          <p:cNvSpPr txBox="1"/>
          <p:nvPr userDrawn="1"/>
        </p:nvSpPr>
        <p:spPr>
          <a:xfrm>
            <a:off x="-3651206" y="2518643"/>
            <a:ext cx="3583745" cy="3520194"/>
          </a:xfrm>
          <a:prstGeom prst="rect">
            <a:avLst/>
          </a:prstGeom>
          <a:noFill/>
        </p:spPr>
        <p:txBody>
          <a:bodyPr wrap="square" rtlCol="0">
            <a:spAutoFit/>
          </a:bodyPr>
          <a:lstStyle/>
          <a:p>
            <a:r>
              <a:rPr lang="en-US" sz="2475"/>
              <a:t>To select and adjust the slides select ‘Layout’ under the ‘Home’ tab.</a:t>
            </a:r>
          </a:p>
          <a:p>
            <a:endParaRPr lang="en-US" sz="2475"/>
          </a:p>
          <a:p>
            <a:r>
              <a:rPr lang="en-US" sz="2475"/>
              <a:t>The slide titles indicate where best to apply each slide accordingly.</a:t>
            </a:r>
          </a:p>
        </p:txBody>
      </p:sp>
      <p:sp>
        <p:nvSpPr>
          <p:cNvPr id="8" name="Rounded Rectangle 7">
            <a:extLst>
              <a:ext uri="{FF2B5EF4-FFF2-40B4-BE49-F238E27FC236}">
                <a16:creationId xmlns:a16="http://schemas.microsoft.com/office/drawing/2014/main" id="{CF1582A3-3CA2-F842-8385-81D58CF75844}"/>
              </a:ext>
            </a:extLst>
          </p:cNvPr>
          <p:cNvSpPr/>
          <p:nvPr userDrawn="1"/>
        </p:nvSpPr>
        <p:spPr>
          <a:xfrm>
            <a:off x="-2996629" y="186283"/>
            <a:ext cx="360790" cy="162060"/>
          </a:xfrm>
          <a:prstGeom prst="roundRect">
            <a:avLst>
              <a:gd name="adj" fmla="val 33636"/>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pic>
        <p:nvPicPr>
          <p:cNvPr id="15" name="Picture 14">
            <a:extLst>
              <a:ext uri="{FF2B5EF4-FFF2-40B4-BE49-F238E27FC236}">
                <a16:creationId xmlns:a16="http://schemas.microsoft.com/office/drawing/2014/main" id="{332D5C6A-763C-F14A-A3A1-8B8D199A13E8}"/>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3651205" y="4177991"/>
            <a:ext cx="3433677" cy="2481171"/>
          </a:xfrm>
          <a:prstGeom prst="rect">
            <a:avLst/>
          </a:prstGeom>
        </p:spPr>
      </p:pic>
      <p:sp>
        <p:nvSpPr>
          <p:cNvPr id="17" name="Rounded Rectangle 16">
            <a:extLst>
              <a:ext uri="{FF2B5EF4-FFF2-40B4-BE49-F238E27FC236}">
                <a16:creationId xmlns:a16="http://schemas.microsoft.com/office/drawing/2014/main" id="{D1BED292-82FC-8F49-8A48-D72C2A4CE43A}"/>
              </a:ext>
            </a:extLst>
          </p:cNvPr>
          <p:cNvSpPr/>
          <p:nvPr userDrawn="1"/>
        </p:nvSpPr>
        <p:spPr>
          <a:xfrm>
            <a:off x="-3584866" y="4518101"/>
            <a:ext cx="738920" cy="545321"/>
          </a:xfrm>
          <a:prstGeom prst="roundRect">
            <a:avLst>
              <a:gd name="adj" fmla="val 14005"/>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18" name="TextBox 17">
            <a:extLst>
              <a:ext uri="{FF2B5EF4-FFF2-40B4-BE49-F238E27FC236}">
                <a16:creationId xmlns:a16="http://schemas.microsoft.com/office/drawing/2014/main" id="{E8849140-1A0E-7944-9399-59AB61084E97}"/>
              </a:ext>
            </a:extLst>
          </p:cNvPr>
          <p:cNvSpPr txBox="1"/>
          <p:nvPr userDrawn="1"/>
        </p:nvSpPr>
        <p:spPr>
          <a:xfrm>
            <a:off x="-3584866" y="6812936"/>
            <a:ext cx="3517406" cy="3901068"/>
          </a:xfrm>
          <a:prstGeom prst="rect">
            <a:avLst/>
          </a:prstGeom>
          <a:noFill/>
        </p:spPr>
        <p:txBody>
          <a:bodyPr wrap="square" rtlCol="0">
            <a:spAutoFit/>
          </a:bodyPr>
          <a:lstStyle/>
          <a:p>
            <a:r>
              <a:rPr lang="en-US" sz="2475"/>
              <a:t>To change the image, go to </a:t>
            </a:r>
            <a:r>
              <a:rPr lang="en-US" sz="2475" b="1"/>
              <a:t>view &gt; slide master</a:t>
            </a:r>
            <a:r>
              <a:rPr lang="en-US" sz="2475"/>
              <a:t> and select the image slide. Right click on the image and select </a:t>
            </a:r>
            <a:r>
              <a:rPr lang="en-US" sz="2475" b="1"/>
              <a:t>change image </a:t>
            </a:r>
            <a:r>
              <a:rPr lang="en-US" sz="2475" b="0"/>
              <a:t>and select </a:t>
            </a:r>
            <a:r>
              <a:rPr lang="en-US" sz="2475" b="1"/>
              <a:t>from file</a:t>
            </a:r>
            <a:r>
              <a:rPr lang="en-US" sz="2475" b="0"/>
              <a:t>.</a:t>
            </a:r>
            <a:r>
              <a:rPr lang="en-US" sz="2475" b="1"/>
              <a:t> </a:t>
            </a:r>
            <a:r>
              <a:rPr lang="en-US" sz="2475" b="0"/>
              <a:t>You may then crop the image to fit.</a:t>
            </a:r>
          </a:p>
        </p:txBody>
      </p:sp>
    </p:spTree>
    <p:extLst>
      <p:ext uri="{BB962C8B-B14F-4D97-AF65-F5344CB8AC3E}">
        <p14:creationId xmlns:p14="http://schemas.microsoft.com/office/powerpoint/2010/main" val="3853281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17" name="Rectangle 1">
            <a:extLst>
              <a:ext uri="{FF2B5EF4-FFF2-40B4-BE49-F238E27FC236}">
                <a16:creationId xmlns:a16="http://schemas.microsoft.com/office/drawing/2014/main" id="{AE49D169-1FC1-D743-B926-B49D5133FF74}"/>
              </a:ext>
            </a:extLst>
          </p:cNvPr>
          <p:cNvSpPr/>
          <p:nvPr userDrawn="1"/>
        </p:nvSpPr>
        <p:spPr bwMode="auto">
          <a:xfrm>
            <a:off x="1530465" y="-18064"/>
            <a:ext cx="8561013" cy="7353169"/>
          </a:xfrm>
          <a:custGeom>
            <a:avLst/>
            <a:gdLst>
              <a:gd name="connsiteX0" fmla="*/ 0 w 5148064"/>
              <a:gd name="connsiteY0" fmla="*/ 0 h 6858000"/>
              <a:gd name="connsiteX1" fmla="*/ 5148064 w 5148064"/>
              <a:gd name="connsiteY1" fmla="*/ 0 h 6858000"/>
              <a:gd name="connsiteX2" fmla="*/ 5148064 w 5148064"/>
              <a:gd name="connsiteY2" fmla="*/ 6858000 h 6858000"/>
              <a:gd name="connsiteX3" fmla="*/ 0 w 5148064"/>
              <a:gd name="connsiteY3" fmla="*/ 6858000 h 6858000"/>
              <a:gd name="connsiteX4" fmla="*/ 0 w 5148064"/>
              <a:gd name="connsiteY4" fmla="*/ 0 h 6858000"/>
              <a:gd name="connsiteX0" fmla="*/ 1472339 w 5148064"/>
              <a:gd name="connsiteY0" fmla="*/ 15498 h 6858000"/>
              <a:gd name="connsiteX1" fmla="*/ 5148064 w 5148064"/>
              <a:gd name="connsiteY1" fmla="*/ 0 h 6858000"/>
              <a:gd name="connsiteX2" fmla="*/ 5148064 w 5148064"/>
              <a:gd name="connsiteY2" fmla="*/ 6858000 h 6858000"/>
              <a:gd name="connsiteX3" fmla="*/ 0 w 5148064"/>
              <a:gd name="connsiteY3" fmla="*/ 6858000 h 6858000"/>
              <a:gd name="connsiteX4" fmla="*/ 1472339 w 5148064"/>
              <a:gd name="connsiteY4" fmla="*/ 15498 h 6858000"/>
              <a:gd name="connsiteX0" fmla="*/ 4711485 w 8387210"/>
              <a:gd name="connsiteY0" fmla="*/ 15498 h 6873498"/>
              <a:gd name="connsiteX1" fmla="*/ 8387210 w 8387210"/>
              <a:gd name="connsiteY1" fmla="*/ 0 h 6873498"/>
              <a:gd name="connsiteX2" fmla="*/ 8387210 w 8387210"/>
              <a:gd name="connsiteY2" fmla="*/ 6858000 h 6873498"/>
              <a:gd name="connsiteX3" fmla="*/ 0 w 8387210"/>
              <a:gd name="connsiteY3" fmla="*/ 6873498 h 6873498"/>
              <a:gd name="connsiteX4" fmla="*/ 4711485 w 8387210"/>
              <a:gd name="connsiteY4" fmla="*/ 15498 h 6873498"/>
              <a:gd name="connsiteX0" fmla="*/ 4711485 w 9470943"/>
              <a:gd name="connsiteY0" fmla="*/ 0 h 6858000"/>
              <a:gd name="connsiteX1" fmla="*/ 9470943 w 9470943"/>
              <a:gd name="connsiteY1" fmla="*/ 1435 h 6858000"/>
              <a:gd name="connsiteX2" fmla="*/ 8387210 w 9470943"/>
              <a:gd name="connsiteY2" fmla="*/ 6842502 h 6858000"/>
              <a:gd name="connsiteX3" fmla="*/ 0 w 9470943"/>
              <a:gd name="connsiteY3" fmla="*/ 6858000 h 6858000"/>
              <a:gd name="connsiteX4" fmla="*/ 4711485 w 9470943"/>
              <a:gd name="connsiteY4" fmla="*/ 0 h 6858000"/>
              <a:gd name="connsiteX0" fmla="*/ 4711485 w 9487877"/>
              <a:gd name="connsiteY0" fmla="*/ 0 h 6858000"/>
              <a:gd name="connsiteX1" fmla="*/ 9470943 w 9487877"/>
              <a:gd name="connsiteY1" fmla="*/ 1435 h 6858000"/>
              <a:gd name="connsiteX2" fmla="*/ 9487877 w 9487877"/>
              <a:gd name="connsiteY2" fmla="*/ 6842502 h 6858000"/>
              <a:gd name="connsiteX3" fmla="*/ 0 w 9487877"/>
              <a:gd name="connsiteY3" fmla="*/ 6858000 h 6858000"/>
              <a:gd name="connsiteX4" fmla="*/ 4711485 w 9487877"/>
              <a:gd name="connsiteY4" fmla="*/ 0 h 6858000"/>
              <a:gd name="connsiteX0" fmla="*/ 4677959 w 9454351"/>
              <a:gd name="connsiteY0" fmla="*/ 0 h 6842502"/>
              <a:gd name="connsiteX1" fmla="*/ 9437417 w 9454351"/>
              <a:gd name="connsiteY1" fmla="*/ 1435 h 6842502"/>
              <a:gd name="connsiteX2" fmla="*/ 9454351 w 9454351"/>
              <a:gd name="connsiteY2" fmla="*/ 6842502 h 6842502"/>
              <a:gd name="connsiteX3" fmla="*/ 0 w 9454351"/>
              <a:gd name="connsiteY3" fmla="*/ 6807711 h 6842502"/>
              <a:gd name="connsiteX4" fmla="*/ 4677959 w 9454351"/>
              <a:gd name="connsiteY4" fmla="*/ 0 h 6842502"/>
              <a:gd name="connsiteX0" fmla="*/ 4677959 w 9439066"/>
              <a:gd name="connsiteY0" fmla="*/ 0 h 6808976"/>
              <a:gd name="connsiteX1" fmla="*/ 9437417 w 9439066"/>
              <a:gd name="connsiteY1" fmla="*/ 1435 h 6808976"/>
              <a:gd name="connsiteX2" fmla="*/ 9437588 w 9439066"/>
              <a:gd name="connsiteY2" fmla="*/ 6808976 h 6808976"/>
              <a:gd name="connsiteX3" fmla="*/ 0 w 9439066"/>
              <a:gd name="connsiteY3" fmla="*/ 6807711 h 6808976"/>
              <a:gd name="connsiteX4" fmla="*/ 4677959 w 9439066"/>
              <a:gd name="connsiteY4" fmla="*/ 0 h 6808976"/>
              <a:gd name="connsiteX0" fmla="*/ 4538271 w 9439066"/>
              <a:gd name="connsiteY0" fmla="*/ 28577 h 6807542"/>
              <a:gd name="connsiteX1" fmla="*/ 9437417 w 9439066"/>
              <a:gd name="connsiteY1" fmla="*/ 1 h 6807542"/>
              <a:gd name="connsiteX2" fmla="*/ 9437588 w 9439066"/>
              <a:gd name="connsiteY2" fmla="*/ 6807542 h 6807542"/>
              <a:gd name="connsiteX3" fmla="*/ 0 w 9439066"/>
              <a:gd name="connsiteY3" fmla="*/ 6806277 h 6807542"/>
              <a:gd name="connsiteX4" fmla="*/ 4538271 w 9439066"/>
              <a:gd name="connsiteY4" fmla="*/ 28577 h 6807542"/>
              <a:gd name="connsiteX0" fmla="*/ 4560626 w 9439066"/>
              <a:gd name="connsiteY0" fmla="*/ 0 h 6812582"/>
              <a:gd name="connsiteX1" fmla="*/ 9437417 w 9439066"/>
              <a:gd name="connsiteY1" fmla="*/ 5041 h 6812582"/>
              <a:gd name="connsiteX2" fmla="*/ 9437588 w 9439066"/>
              <a:gd name="connsiteY2" fmla="*/ 6812582 h 6812582"/>
              <a:gd name="connsiteX3" fmla="*/ 0 w 9439066"/>
              <a:gd name="connsiteY3" fmla="*/ 6811317 h 6812582"/>
              <a:gd name="connsiteX4" fmla="*/ 4560626 w 9439066"/>
              <a:gd name="connsiteY4" fmla="*/ 0 h 6812582"/>
              <a:gd name="connsiteX0" fmla="*/ 4560626 w 9437588"/>
              <a:gd name="connsiteY0" fmla="*/ 11769 h 6824351"/>
              <a:gd name="connsiteX1" fmla="*/ 6788344 w 9437588"/>
              <a:gd name="connsiteY1" fmla="*/ 0 h 6824351"/>
              <a:gd name="connsiteX2" fmla="*/ 9437588 w 9437588"/>
              <a:gd name="connsiteY2" fmla="*/ 6824351 h 6824351"/>
              <a:gd name="connsiteX3" fmla="*/ 0 w 9437588"/>
              <a:gd name="connsiteY3" fmla="*/ 6823086 h 6824351"/>
              <a:gd name="connsiteX4" fmla="*/ 4560626 w 9437588"/>
              <a:gd name="connsiteY4" fmla="*/ 11769 h 6824351"/>
              <a:gd name="connsiteX0" fmla="*/ 4560626 w 6810869"/>
              <a:gd name="connsiteY0" fmla="*/ 11769 h 6824351"/>
              <a:gd name="connsiteX1" fmla="*/ 6788344 w 6810869"/>
              <a:gd name="connsiteY1" fmla="*/ 0 h 6824351"/>
              <a:gd name="connsiteX2" fmla="*/ 6810869 w 6810869"/>
              <a:gd name="connsiteY2" fmla="*/ 6824351 h 6824351"/>
              <a:gd name="connsiteX3" fmla="*/ 0 w 6810869"/>
              <a:gd name="connsiteY3" fmla="*/ 6823086 h 6824351"/>
              <a:gd name="connsiteX4" fmla="*/ 4560626 w 6810869"/>
              <a:gd name="connsiteY4" fmla="*/ 11769 h 6824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10869" h="6824351">
                <a:moveTo>
                  <a:pt x="4560626" y="11769"/>
                </a:moveTo>
                <a:lnTo>
                  <a:pt x="6788344" y="0"/>
                </a:lnTo>
                <a:cubicBezTo>
                  <a:pt x="6793989" y="2280356"/>
                  <a:pt x="6805224" y="4543995"/>
                  <a:pt x="6810869" y="6824351"/>
                </a:cubicBezTo>
                <a:lnTo>
                  <a:pt x="0" y="6823086"/>
                </a:lnTo>
                <a:lnTo>
                  <a:pt x="4560626" y="11769"/>
                </a:lnTo>
                <a:close/>
              </a:path>
            </a:pathLst>
          </a:custGeom>
          <a:solidFill>
            <a:srgbClr val="0098AF">
              <a:alpha val="74510"/>
            </a:srgbClr>
          </a:solidFill>
          <a:ln w="9525" cap="flat" cmpd="sng" algn="ctr">
            <a:noFill/>
            <a:prstDash val="solid"/>
            <a:round/>
            <a:headEnd type="none" w="med" len="med"/>
            <a:tailEnd type="none" w="med" len="med"/>
          </a:ln>
          <a:effectLst/>
        </p:spPr>
        <p:txBody>
          <a:bodyPr vert="horz" wrap="square" lIns="75438" tIns="37719" rIns="75438" bIns="37719" numCol="1" rtlCol="0" anchor="t" anchorCtr="0" compatLnSpc="1">
            <a:prstTxWarp prst="textNoShape">
              <a:avLst/>
            </a:prstTxWarp>
          </a:bodyPr>
          <a:lstStyle/>
          <a:p>
            <a:pPr marL="0" marR="0" indent="0" algn="l" defTabSz="754380" rtl="0" eaLnBrk="1" fontAlgn="base" latinLnBrk="0" hangingPunct="1">
              <a:lnSpc>
                <a:spcPct val="100000"/>
              </a:lnSpc>
              <a:spcBef>
                <a:spcPct val="0"/>
              </a:spcBef>
              <a:spcAft>
                <a:spcPct val="0"/>
              </a:spcAft>
              <a:buClrTx/>
              <a:buSzTx/>
              <a:buFontTx/>
              <a:buNone/>
              <a:tabLst/>
            </a:pPr>
            <a:endParaRPr kumimoji="0" lang="en-US" sz="1485" b="0" i="0" u="none" strike="noStrike" cap="none" normalizeH="0" baseline="0">
              <a:ln>
                <a:noFill/>
              </a:ln>
              <a:solidFill>
                <a:schemeClr val="tx1"/>
              </a:solidFill>
              <a:effectLst/>
              <a:latin typeface="Corbel" panose="020B0503020204020204" pitchFamily="34" charset="0"/>
            </a:endParaRPr>
          </a:p>
        </p:txBody>
      </p:sp>
      <p:sp>
        <p:nvSpPr>
          <p:cNvPr id="2" name="Slide Number Placeholder 5"/>
          <p:cNvSpPr>
            <a:spLocks noGrp="1"/>
          </p:cNvSpPr>
          <p:nvPr>
            <p:ph type="sldNum" sz="quarter" idx="4"/>
          </p:nvPr>
        </p:nvSpPr>
        <p:spPr>
          <a:xfrm>
            <a:off x="320874" y="6780107"/>
            <a:ext cx="423656" cy="371745"/>
          </a:xfrm>
          <a:prstGeom prst="rect">
            <a:avLst/>
          </a:prstGeom>
        </p:spPr>
        <p:txBody>
          <a:bodyPr/>
          <a:lstStyle>
            <a:lvl1pPr>
              <a:defRPr>
                <a:solidFill>
                  <a:schemeClr val="bg1"/>
                </a:solidFill>
              </a:defRPr>
            </a:lvl1pPr>
          </a:lstStyle>
          <a:p>
            <a:fld id="{E26701B3-B834-3845-B064-88B59BD5DD08}" type="slidenum">
              <a:rPr lang="en-US" smtClean="0"/>
              <a:pPr/>
              <a:t>‹#›</a:t>
            </a:fld>
            <a:endParaRPr lang="en-US"/>
          </a:p>
        </p:txBody>
      </p:sp>
      <p:sp>
        <p:nvSpPr>
          <p:cNvPr id="12" name="Title 1">
            <a:extLst>
              <a:ext uri="{FF2B5EF4-FFF2-40B4-BE49-F238E27FC236}">
                <a16:creationId xmlns:a16="http://schemas.microsoft.com/office/drawing/2014/main" id="{CD50F4B7-1217-0740-9012-A661B294B17C}"/>
              </a:ext>
            </a:extLst>
          </p:cNvPr>
          <p:cNvSpPr>
            <a:spLocks noGrp="1"/>
          </p:cNvSpPr>
          <p:nvPr>
            <p:ph type="title"/>
          </p:nvPr>
        </p:nvSpPr>
        <p:spPr>
          <a:xfrm>
            <a:off x="5029201" y="3657600"/>
            <a:ext cx="4218504" cy="2419774"/>
          </a:xfrm>
          <a:prstGeom prst="rect">
            <a:avLst/>
          </a:prstGeom>
        </p:spPr>
        <p:txBody>
          <a:bodyPr>
            <a:normAutofit/>
          </a:bodyPr>
          <a:lstStyle>
            <a:lvl1pPr algn="r" fontAlgn="auto">
              <a:spcBef>
                <a:spcPts val="0"/>
              </a:spcBef>
              <a:spcAft>
                <a:spcPts val="0"/>
              </a:spcAft>
              <a:defRPr>
                <a:solidFill>
                  <a:schemeClr val="bg1"/>
                </a:solidFill>
              </a:defRPr>
            </a:lvl1pPr>
          </a:lstStyle>
          <a:p>
            <a:pPr fontAlgn="auto">
              <a:spcBef>
                <a:spcPts val="0"/>
              </a:spcBef>
              <a:spcAft>
                <a:spcPts val="0"/>
              </a:spcAft>
              <a:defRPr/>
            </a:pPr>
            <a:r>
              <a:rPr lang="en-US" sz="3300" kern="0">
                <a:solidFill>
                  <a:schemeClr val="bg2"/>
                </a:solidFill>
                <a:latin typeface="Corbel" panose="020B0503020204020204" pitchFamily="34" charset="0"/>
              </a:rPr>
              <a:t>Click to edit Master title style</a:t>
            </a:r>
            <a:endParaRPr lang="en-ZA" sz="3300" kern="0">
              <a:solidFill>
                <a:schemeClr val="bg2"/>
              </a:solidFill>
              <a:latin typeface="Corbel" panose="020B0503020204020204" pitchFamily="34" charset="0"/>
            </a:endParaRPr>
          </a:p>
        </p:txBody>
      </p:sp>
      <p:pic>
        <p:nvPicPr>
          <p:cNvPr id="6" name="Graphic 5">
            <a:extLst>
              <a:ext uri="{FF2B5EF4-FFF2-40B4-BE49-F238E27FC236}">
                <a16:creationId xmlns:a16="http://schemas.microsoft.com/office/drawing/2014/main" id="{C5F6FD35-8448-7D48-AE25-B9F584F643B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574149" y="6600703"/>
            <a:ext cx="704987" cy="531708"/>
          </a:xfrm>
          <a:prstGeom prst="rect">
            <a:avLst/>
          </a:prstGeom>
        </p:spPr>
      </p:pic>
    </p:spTree>
    <p:extLst>
      <p:ext uri="{BB962C8B-B14F-4D97-AF65-F5344CB8AC3E}">
        <p14:creationId xmlns:p14="http://schemas.microsoft.com/office/powerpoint/2010/main" val="3457473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1">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D8A1D03-C82C-D344-B99A-4A8E75EF5A37}"/>
              </a:ext>
            </a:extLst>
          </p:cNvPr>
          <p:cNvSpPr/>
          <p:nvPr/>
        </p:nvSpPr>
        <p:spPr>
          <a:xfrm>
            <a:off x="2" y="0"/>
            <a:ext cx="10074977" cy="7315200"/>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8" name="Rectangle 7"/>
          <p:cNvSpPr/>
          <p:nvPr/>
        </p:nvSpPr>
        <p:spPr>
          <a:xfrm>
            <a:off x="1" y="-1"/>
            <a:ext cx="10074978" cy="172234"/>
          </a:xfrm>
          <a:prstGeom prst="rect">
            <a:avLst/>
          </a:prstGeom>
          <a:solidFill>
            <a:srgbClr val="00A8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2" name="Title 1"/>
          <p:cNvSpPr>
            <a:spLocks noGrp="1"/>
          </p:cNvSpPr>
          <p:nvPr>
            <p:ph type="title"/>
          </p:nvPr>
        </p:nvSpPr>
        <p:spPr>
          <a:xfrm>
            <a:off x="325432" y="479845"/>
            <a:ext cx="8922272" cy="651148"/>
          </a:xfrm>
          <a:prstGeom prst="rect">
            <a:avLst/>
          </a:prstGeom>
        </p:spPr>
        <p:txBody>
          <a:bodyPr anchor="t">
            <a:normAutofit/>
          </a:bodyPr>
          <a:lstStyle>
            <a:lvl1pPr>
              <a:defRPr sz="2970" b="1">
                <a:solidFill>
                  <a:srgbClr val="00A8BA"/>
                </a:solidFill>
                <a:latin typeface="Corbel" charset="0"/>
                <a:ea typeface="Corbel" charset="0"/>
                <a:cs typeface="Corbel" charset="0"/>
              </a:defRPr>
            </a:lvl1pPr>
          </a:lstStyle>
          <a:p>
            <a:r>
              <a:rPr lang="en-US"/>
              <a:t>Click to edit Master title style</a:t>
            </a:r>
          </a:p>
        </p:txBody>
      </p:sp>
      <p:sp>
        <p:nvSpPr>
          <p:cNvPr id="3" name="Content Placeholder 2"/>
          <p:cNvSpPr>
            <a:spLocks noGrp="1"/>
          </p:cNvSpPr>
          <p:nvPr>
            <p:ph idx="1"/>
          </p:nvPr>
        </p:nvSpPr>
        <p:spPr>
          <a:xfrm>
            <a:off x="425649" y="1737360"/>
            <a:ext cx="8822055" cy="4340014"/>
          </a:xfrm>
          <a:prstGeom prst="rect">
            <a:avLst/>
          </a:prstGeom>
        </p:spPr>
        <p:txBody>
          <a:bodyPr/>
          <a:lstStyle>
            <a:lvl1pPr>
              <a:defRPr>
                <a:solidFill>
                  <a:schemeClr val="bg1"/>
                </a:solidFill>
                <a:latin typeface="Corbel" charset="0"/>
                <a:ea typeface="Corbel" charset="0"/>
                <a:cs typeface="Corbel" charset="0"/>
              </a:defRPr>
            </a:lvl1pPr>
            <a:lvl2pPr>
              <a:defRPr>
                <a:solidFill>
                  <a:schemeClr val="bg1"/>
                </a:solidFill>
                <a:latin typeface="Corbel" charset="0"/>
                <a:ea typeface="Corbel" charset="0"/>
                <a:cs typeface="Corbel" charset="0"/>
              </a:defRPr>
            </a:lvl2pPr>
            <a:lvl3pPr>
              <a:defRPr>
                <a:solidFill>
                  <a:schemeClr val="bg1"/>
                </a:solidFill>
                <a:latin typeface="Corbel" charset="0"/>
                <a:ea typeface="Corbel" charset="0"/>
                <a:cs typeface="Corbel" charset="0"/>
              </a:defRPr>
            </a:lvl3pPr>
            <a:lvl4pPr>
              <a:defRPr>
                <a:solidFill>
                  <a:schemeClr val="bg1"/>
                </a:solidFill>
                <a:latin typeface="Corbel" charset="0"/>
                <a:ea typeface="Corbel" charset="0"/>
                <a:cs typeface="Corbel" charset="0"/>
              </a:defRPr>
            </a:lvl4pPr>
            <a:lvl5pPr>
              <a:defRPr>
                <a:solidFill>
                  <a:schemeClr val="bg1"/>
                </a:solidFill>
                <a:latin typeface="Corbel" charset="0"/>
                <a:ea typeface="Corbel" charset="0"/>
                <a:cs typeface="Corbel"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5"/>
          <p:cNvSpPr>
            <a:spLocks noGrp="1"/>
          </p:cNvSpPr>
          <p:nvPr>
            <p:ph type="sldNum" sz="quarter" idx="4"/>
          </p:nvPr>
        </p:nvSpPr>
        <p:spPr>
          <a:xfrm>
            <a:off x="425649" y="6672819"/>
            <a:ext cx="423656" cy="371745"/>
          </a:xfrm>
          <a:prstGeom prst="rect">
            <a:avLst/>
          </a:prstGeom>
        </p:spPr>
        <p:txBody>
          <a:bodyPr anchor="b"/>
          <a:lstStyle>
            <a:lvl1pPr>
              <a:defRPr sz="1155">
                <a:solidFill>
                  <a:schemeClr val="bg1"/>
                </a:solidFill>
                <a:latin typeface="Arial" panose="020B0604020202020204" pitchFamily="34" charset="0"/>
                <a:cs typeface="Arial" panose="020B0604020202020204" pitchFamily="34" charset="0"/>
              </a:defRPr>
            </a:lvl1pPr>
          </a:lstStyle>
          <a:p>
            <a:fld id="{E26701B3-B834-3845-B064-88B59BD5DD08}" type="slidenum">
              <a:rPr lang="en-US" smtClean="0"/>
              <a:pPr/>
              <a:t>‹#›</a:t>
            </a:fld>
            <a:endParaRPr lang="en-US"/>
          </a:p>
        </p:txBody>
      </p:sp>
      <p:sp>
        <p:nvSpPr>
          <p:cNvPr id="10" name="Rectangle 9">
            <a:extLst>
              <a:ext uri="{FF2B5EF4-FFF2-40B4-BE49-F238E27FC236}">
                <a16:creationId xmlns:a16="http://schemas.microsoft.com/office/drawing/2014/main" id="{4BE5884A-5B5F-7747-9EDD-BED7069D341E}"/>
              </a:ext>
            </a:extLst>
          </p:cNvPr>
          <p:cNvSpPr/>
          <p:nvPr userDrawn="1"/>
        </p:nvSpPr>
        <p:spPr>
          <a:xfrm>
            <a:off x="1" y="-1"/>
            <a:ext cx="10074978" cy="172234"/>
          </a:xfrm>
          <a:prstGeom prst="rect">
            <a:avLst/>
          </a:prstGeom>
          <a:solidFill>
            <a:srgbClr val="00A8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13" name="Rectangle 12">
            <a:extLst>
              <a:ext uri="{FF2B5EF4-FFF2-40B4-BE49-F238E27FC236}">
                <a16:creationId xmlns:a16="http://schemas.microsoft.com/office/drawing/2014/main" id="{48C912AF-64AD-5944-BF19-17E19CACD3AB}"/>
              </a:ext>
            </a:extLst>
          </p:cNvPr>
          <p:cNvSpPr/>
          <p:nvPr userDrawn="1"/>
        </p:nvSpPr>
        <p:spPr>
          <a:xfrm>
            <a:off x="849305" y="6722614"/>
            <a:ext cx="2896984" cy="244682"/>
          </a:xfrm>
          <a:prstGeom prst="rect">
            <a:avLst/>
          </a:prstGeom>
        </p:spPr>
        <p:txBody>
          <a:bodyPr wrap="square">
            <a:spAutoFit/>
          </a:bodyPr>
          <a:lstStyle/>
          <a:p>
            <a:r>
              <a:rPr lang="en-US" sz="990" b="0">
                <a:solidFill>
                  <a:schemeClr val="bg1"/>
                </a:solidFill>
                <a:latin typeface="Corbel" panose="020B0503020204020204" pitchFamily="34" charset="0"/>
              </a:rPr>
              <a:t>Making financial markets work for the poor</a:t>
            </a:r>
          </a:p>
        </p:txBody>
      </p:sp>
      <p:cxnSp>
        <p:nvCxnSpPr>
          <p:cNvPr id="14" name="Straight Connector 13">
            <a:extLst>
              <a:ext uri="{FF2B5EF4-FFF2-40B4-BE49-F238E27FC236}">
                <a16:creationId xmlns:a16="http://schemas.microsoft.com/office/drawing/2014/main" id="{EAF4A2FC-F577-BA48-A6E7-79AED8496B25}"/>
              </a:ext>
            </a:extLst>
          </p:cNvPr>
          <p:cNvCxnSpPr/>
          <p:nvPr userDrawn="1"/>
        </p:nvCxnSpPr>
        <p:spPr>
          <a:xfrm>
            <a:off x="765114" y="6749708"/>
            <a:ext cx="0" cy="2954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5" name="Graphic 14">
            <a:extLst>
              <a:ext uri="{FF2B5EF4-FFF2-40B4-BE49-F238E27FC236}">
                <a16:creationId xmlns:a16="http://schemas.microsoft.com/office/drawing/2014/main" id="{F69D6948-2D03-424E-9156-34E06C4CB798}"/>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574149" y="6600703"/>
            <a:ext cx="704987" cy="531708"/>
          </a:xfrm>
          <a:prstGeom prst="rect">
            <a:avLst/>
          </a:prstGeom>
        </p:spPr>
      </p:pic>
    </p:spTree>
    <p:extLst>
      <p:ext uri="{BB962C8B-B14F-4D97-AF65-F5344CB8AC3E}">
        <p14:creationId xmlns:p14="http://schemas.microsoft.com/office/powerpoint/2010/main" val="2938904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ontent 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D8A1D03-C82C-D344-B99A-4A8E75EF5A37}"/>
              </a:ext>
            </a:extLst>
          </p:cNvPr>
          <p:cNvSpPr/>
          <p:nvPr/>
        </p:nvSpPr>
        <p:spPr>
          <a:xfrm>
            <a:off x="2" y="0"/>
            <a:ext cx="10074977" cy="7315200"/>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8" name="Rectangle 7"/>
          <p:cNvSpPr/>
          <p:nvPr/>
        </p:nvSpPr>
        <p:spPr>
          <a:xfrm>
            <a:off x="1" y="-1"/>
            <a:ext cx="10074978" cy="172234"/>
          </a:xfrm>
          <a:prstGeom prst="rect">
            <a:avLst/>
          </a:prstGeom>
          <a:solidFill>
            <a:srgbClr val="00A8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10" name="Rectangle 9">
            <a:extLst>
              <a:ext uri="{FF2B5EF4-FFF2-40B4-BE49-F238E27FC236}">
                <a16:creationId xmlns:a16="http://schemas.microsoft.com/office/drawing/2014/main" id="{80F96050-05C3-A846-A943-49189FDEAA6C}"/>
              </a:ext>
            </a:extLst>
          </p:cNvPr>
          <p:cNvSpPr/>
          <p:nvPr userDrawn="1"/>
        </p:nvSpPr>
        <p:spPr>
          <a:xfrm>
            <a:off x="1" y="-1"/>
            <a:ext cx="10074978" cy="172234"/>
          </a:xfrm>
          <a:prstGeom prst="rect">
            <a:avLst/>
          </a:prstGeom>
          <a:solidFill>
            <a:srgbClr val="00A8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12" name="Slide Number Placeholder 5">
            <a:extLst>
              <a:ext uri="{FF2B5EF4-FFF2-40B4-BE49-F238E27FC236}">
                <a16:creationId xmlns:a16="http://schemas.microsoft.com/office/drawing/2014/main" id="{A401F7FD-F909-8649-9250-3D2ED6265294}"/>
              </a:ext>
            </a:extLst>
          </p:cNvPr>
          <p:cNvSpPr>
            <a:spLocks noGrp="1"/>
          </p:cNvSpPr>
          <p:nvPr>
            <p:ph type="sldNum" sz="quarter" idx="4"/>
          </p:nvPr>
        </p:nvSpPr>
        <p:spPr>
          <a:xfrm>
            <a:off x="425649" y="6672819"/>
            <a:ext cx="423656" cy="371745"/>
          </a:xfrm>
          <a:prstGeom prst="rect">
            <a:avLst/>
          </a:prstGeom>
        </p:spPr>
        <p:txBody>
          <a:bodyPr anchor="b"/>
          <a:lstStyle>
            <a:lvl1pPr>
              <a:defRPr sz="1155">
                <a:solidFill>
                  <a:schemeClr val="bg1"/>
                </a:solidFill>
                <a:latin typeface="Arial" panose="020B0604020202020204" pitchFamily="34" charset="0"/>
                <a:cs typeface="Arial" panose="020B0604020202020204" pitchFamily="34" charset="0"/>
              </a:defRPr>
            </a:lvl1pPr>
          </a:lstStyle>
          <a:p>
            <a:fld id="{E26701B3-B834-3845-B064-88B59BD5DD08}" type="slidenum">
              <a:rPr lang="en-US" smtClean="0"/>
              <a:pPr/>
              <a:t>‹#›</a:t>
            </a:fld>
            <a:endParaRPr lang="en-US"/>
          </a:p>
        </p:txBody>
      </p:sp>
      <p:pic>
        <p:nvPicPr>
          <p:cNvPr id="9" name="Graphic 8">
            <a:extLst>
              <a:ext uri="{FF2B5EF4-FFF2-40B4-BE49-F238E27FC236}">
                <a16:creationId xmlns:a16="http://schemas.microsoft.com/office/drawing/2014/main" id="{22768B2F-7C13-EE46-918F-9B0356FEE59D}"/>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574149" y="6600703"/>
            <a:ext cx="704987" cy="531708"/>
          </a:xfrm>
          <a:prstGeom prst="rect">
            <a:avLst/>
          </a:prstGeom>
        </p:spPr>
      </p:pic>
    </p:spTree>
    <p:extLst>
      <p:ext uri="{BB962C8B-B14F-4D97-AF65-F5344CB8AC3E}">
        <p14:creationId xmlns:p14="http://schemas.microsoft.com/office/powerpoint/2010/main" val="364528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nd content 2">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DCE97EE-F1AA-154D-9593-8C1756EA0EE1}"/>
              </a:ext>
            </a:extLst>
          </p:cNvPr>
          <p:cNvSpPr/>
          <p:nvPr/>
        </p:nvSpPr>
        <p:spPr>
          <a:xfrm>
            <a:off x="0" y="1"/>
            <a:ext cx="10066688" cy="7315200"/>
          </a:xfrm>
          <a:prstGeom prst="rect">
            <a:avLst/>
          </a:prstGeom>
          <a:solidFill>
            <a:schemeClr val="bg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3" name="Slide Number Placeholder 5"/>
          <p:cNvSpPr>
            <a:spLocks noGrp="1"/>
          </p:cNvSpPr>
          <p:nvPr>
            <p:ph type="sldNum" sz="quarter" idx="4"/>
          </p:nvPr>
        </p:nvSpPr>
        <p:spPr>
          <a:xfrm>
            <a:off x="425649" y="6672819"/>
            <a:ext cx="423656" cy="371745"/>
          </a:xfrm>
          <a:prstGeom prst="rect">
            <a:avLst/>
          </a:prstGeom>
        </p:spPr>
        <p:txBody>
          <a:bodyPr anchor="b"/>
          <a:lstStyle>
            <a:lvl1pPr>
              <a:defRPr sz="1155">
                <a:latin typeface="Arial" panose="020B0604020202020204" pitchFamily="34" charset="0"/>
                <a:cs typeface="Arial" panose="020B0604020202020204" pitchFamily="34" charset="0"/>
              </a:defRPr>
            </a:lvl1pPr>
          </a:lstStyle>
          <a:p>
            <a:fld id="{E26701B3-B834-3845-B064-88B59BD5DD08}" type="slidenum">
              <a:rPr lang="en-US" smtClean="0"/>
              <a:pPr/>
              <a:t>‹#›</a:t>
            </a:fld>
            <a:endParaRPr lang="en-US"/>
          </a:p>
        </p:txBody>
      </p:sp>
      <p:sp>
        <p:nvSpPr>
          <p:cNvPr id="10" name="Title 1">
            <a:extLst>
              <a:ext uri="{FF2B5EF4-FFF2-40B4-BE49-F238E27FC236}">
                <a16:creationId xmlns:a16="http://schemas.microsoft.com/office/drawing/2014/main" id="{0B509FBD-0200-C84E-BE45-C50181325A82}"/>
              </a:ext>
            </a:extLst>
          </p:cNvPr>
          <p:cNvSpPr>
            <a:spLocks noGrp="1"/>
          </p:cNvSpPr>
          <p:nvPr>
            <p:ph type="title"/>
          </p:nvPr>
        </p:nvSpPr>
        <p:spPr>
          <a:xfrm>
            <a:off x="325432" y="479846"/>
            <a:ext cx="8922272" cy="657731"/>
          </a:xfrm>
          <a:prstGeom prst="rect">
            <a:avLst/>
          </a:prstGeom>
        </p:spPr>
        <p:txBody>
          <a:bodyPr anchor="t">
            <a:normAutofit/>
          </a:bodyPr>
          <a:lstStyle>
            <a:lvl1pPr>
              <a:defRPr sz="2970" b="1">
                <a:solidFill>
                  <a:srgbClr val="00A8BA"/>
                </a:solidFill>
                <a:latin typeface="Corbel" charset="0"/>
                <a:ea typeface="Corbel" charset="0"/>
                <a:cs typeface="Corbel" charset="0"/>
              </a:defRPr>
            </a:lvl1pPr>
          </a:lstStyle>
          <a:p>
            <a:r>
              <a:rPr lang="en-US"/>
              <a:t>Click to edit Master title style</a:t>
            </a:r>
          </a:p>
        </p:txBody>
      </p:sp>
      <p:sp>
        <p:nvSpPr>
          <p:cNvPr id="11" name="Content Placeholder 2">
            <a:extLst>
              <a:ext uri="{FF2B5EF4-FFF2-40B4-BE49-F238E27FC236}">
                <a16:creationId xmlns:a16="http://schemas.microsoft.com/office/drawing/2014/main" id="{15DDFF10-AB1F-F44A-80EE-2420384E4AA1}"/>
              </a:ext>
            </a:extLst>
          </p:cNvPr>
          <p:cNvSpPr>
            <a:spLocks noGrp="1"/>
          </p:cNvSpPr>
          <p:nvPr>
            <p:ph idx="1"/>
          </p:nvPr>
        </p:nvSpPr>
        <p:spPr>
          <a:xfrm>
            <a:off x="425649" y="1737360"/>
            <a:ext cx="8822055" cy="4340014"/>
          </a:xfrm>
          <a:prstGeom prst="rect">
            <a:avLst/>
          </a:prstGeom>
        </p:spPr>
        <p:txBody>
          <a:bodyPr/>
          <a:lstStyle>
            <a:lvl1pPr>
              <a:defRPr>
                <a:latin typeface="Corbel" charset="0"/>
                <a:ea typeface="Corbel" charset="0"/>
                <a:cs typeface="Corbel" charset="0"/>
              </a:defRPr>
            </a:lvl1pPr>
            <a:lvl2pPr>
              <a:defRPr>
                <a:latin typeface="Corbel" charset="0"/>
                <a:ea typeface="Corbel" charset="0"/>
                <a:cs typeface="Corbel" charset="0"/>
              </a:defRPr>
            </a:lvl2pPr>
            <a:lvl3pPr>
              <a:defRPr>
                <a:latin typeface="Corbel" charset="0"/>
                <a:ea typeface="Corbel" charset="0"/>
                <a:cs typeface="Corbel" charset="0"/>
              </a:defRPr>
            </a:lvl3pPr>
            <a:lvl4pPr>
              <a:defRPr>
                <a:latin typeface="Corbel" charset="0"/>
                <a:ea typeface="Corbel" charset="0"/>
                <a:cs typeface="Corbel" charset="0"/>
              </a:defRPr>
            </a:lvl4pPr>
            <a:lvl5pPr>
              <a:defRPr>
                <a:latin typeface="Corbel" charset="0"/>
                <a:ea typeface="Corbel" charset="0"/>
                <a:cs typeface="Corbel"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Rectangle 15">
            <a:extLst>
              <a:ext uri="{FF2B5EF4-FFF2-40B4-BE49-F238E27FC236}">
                <a16:creationId xmlns:a16="http://schemas.microsoft.com/office/drawing/2014/main" id="{07F5C4BB-74DF-C74B-9422-600E0D720C70}"/>
              </a:ext>
            </a:extLst>
          </p:cNvPr>
          <p:cNvSpPr/>
          <p:nvPr userDrawn="1"/>
        </p:nvSpPr>
        <p:spPr>
          <a:xfrm>
            <a:off x="1" y="-1"/>
            <a:ext cx="10074978" cy="172234"/>
          </a:xfrm>
          <a:prstGeom prst="rect">
            <a:avLst/>
          </a:prstGeom>
          <a:solidFill>
            <a:srgbClr val="00A8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pic>
        <p:nvPicPr>
          <p:cNvPr id="13" name="Graphic 12">
            <a:extLst>
              <a:ext uri="{FF2B5EF4-FFF2-40B4-BE49-F238E27FC236}">
                <a16:creationId xmlns:a16="http://schemas.microsoft.com/office/drawing/2014/main" id="{D1F4A041-C523-4E4A-97C9-BC6BA7CE0935}"/>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574149" y="6600703"/>
            <a:ext cx="704987" cy="531708"/>
          </a:xfrm>
          <a:prstGeom prst="rect">
            <a:avLst/>
          </a:prstGeom>
        </p:spPr>
      </p:pic>
      <p:cxnSp>
        <p:nvCxnSpPr>
          <p:cNvPr id="4" name="Straight Connector 3">
            <a:extLst>
              <a:ext uri="{FF2B5EF4-FFF2-40B4-BE49-F238E27FC236}">
                <a16:creationId xmlns:a16="http://schemas.microsoft.com/office/drawing/2014/main" id="{7562ABF2-7F43-2F47-9D12-7E17271838A6}"/>
              </a:ext>
            </a:extLst>
          </p:cNvPr>
          <p:cNvCxnSpPr/>
          <p:nvPr userDrawn="1"/>
        </p:nvCxnSpPr>
        <p:spPr>
          <a:xfrm>
            <a:off x="761641" y="6749708"/>
            <a:ext cx="0" cy="295466"/>
          </a:xfrm>
          <a:prstGeom prst="line">
            <a:avLst/>
          </a:prstGeom>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DF839AB7-97F1-F747-A895-7A02F5FCA88A}"/>
              </a:ext>
            </a:extLst>
          </p:cNvPr>
          <p:cNvSpPr/>
          <p:nvPr userDrawn="1"/>
        </p:nvSpPr>
        <p:spPr>
          <a:xfrm>
            <a:off x="849305" y="6722614"/>
            <a:ext cx="2896984" cy="244682"/>
          </a:xfrm>
          <a:prstGeom prst="rect">
            <a:avLst/>
          </a:prstGeom>
        </p:spPr>
        <p:txBody>
          <a:bodyPr wrap="square">
            <a:spAutoFit/>
          </a:bodyPr>
          <a:lstStyle/>
          <a:p>
            <a:r>
              <a:rPr lang="en-US" sz="990" b="0">
                <a:solidFill>
                  <a:schemeClr val="tx1"/>
                </a:solidFill>
                <a:latin typeface="Corbel" panose="020B0503020204020204" pitchFamily="34" charset="0"/>
              </a:rPr>
              <a:t>Making financial markets work for the poor</a:t>
            </a:r>
          </a:p>
        </p:txBody>
      </p:sp>
    </p:spTree>
    <p:extLst>
      <p:ext uri="{BB962C8B-B14F-4D97-AF65-F5344CB8AC3E}">
        <p14:creationId xmlns:p14="http://schemas.microsoft.com/office/powerpoint/2010/main" val="3996631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ontent 2 blank">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DCE97EE-F1AA-154D-9593-8C1756EA0EE1}"/>
              </a:ext>
            </a:extLst>
          </p:cNvPr>
          <p:cNvSpPr/>
          <p:nvPr/>
        </p:nvSpPr>
        <p:spPr>
          <a:xfrm>
            <a:off x="0" y="1"/>
            <a:ext cx="10066688" cy="7315200"/>
          </a:xfrm>
          <a:prstGeom prst="rect">
            <a:avLst/>
          </a:prstGeom>
          <a:solidFill>
            <a:schemeClr val="bg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16" name="Rectangle 15">
            <a:extLst>
              <a:ext uri="{FF2B5EF4-FFF2-40B4-BE49-F238E27FC236}">
                <a16:creationId xmlns:a16="http://schemas.microsoft.com/office/drawing/2014/main" id="{07F5C4BB-74DF-C74B-9422-600E0D720C70}"/>
              </a:ext>
            </a:extLst>
          </p:cNvPr>
          <p:cNvSpPr/>
          <p:nvPr/>
        </p:nvSpPr>
        <p:spPr>
          <a:xfrm>
            <a:off x="1" y="-1"/>
            <a:ext cx="10074978" cy="172234"/>
          </a:xfrm>
          <a:prstGeom prst="rect">
            <a:avLst/>
          </a:prstGeom>
          <a:solidFill>
            <a:srgbClr val="00A8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sp>
        <p:nvSpPr>
          <p:cNvPr id="8" name="Rectangle 7">
            <a:extLst>
              <a:ext uri="{FF2B5EF4-FFF2-40B4-BE49-F238E27FC236}">
                <a16:creationId xmlns:a16="http://schemas.microsoft.com/office/drawing/2014/main" id="{58C2FB42-682A-2744-AAE0-6116BA5A3170}"/>
              </a:ext>
            </a:extLst>
          </p:cNvPr>
          <p:cNvSpPr/>
          <p:nvPr userDrawn="1"/>
        </p:nvSpPr>
        <p:spPr>
          <a:xfrm>
            <a:off x="1" y="-1"/>
            <a:ext cx="10074978" cy="172234"/>
          </a:xfrm>
          <a:prstGeom prst="rect">
            <a:avLst/>
          </a:prstGeom>
          <a:solidFill>
            <a:srgbClr val="00A8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75"/>
          </a:p>
        </p:txBody>
      </p:sp>
      <p:pic>
        <p:nvPicPr>
          <p:cNvPr id="10" name="Graphic 9">
            <a:extLst>
              <a:ext uri="{FF2B5EF4-FFF2-40B4-BE49-F238E27FC236}">
                <a16:creationId xmlns:a16="http://schemas.microsoft.com/office/drawing/2014/main" id="{16DA2FF5-D0C6-434B-83B1-C1BE8F39BA63}"/>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574149" y="6600703"/>
            <a:ext cx="704987" cy="531708"/>
          </a:xfrm>
          <a:prstGeom prst="rect">
            <a:avLst/>
          </a:prstGeom>
        </p:spPr>
      </p:pic>
      <p:sp>
        <p:nvSpPr>
          <p:cNvPr id="11" name="Slide Number Placeholder 5">
            <a:extLst>
              <a:ext uri="{FF2B5EF4-FFF2-40B4-BE49-F238E27FC236}">
                <a16:creationId xmlns:a16="http://schemas.microsoft.com/office/drawing/2014/main" id="{E97BF813-32E8-2147-AC91-DA3FC6C20607}"/>
              </a:ext>
            </a:extLst>
          </p:cNvPr>
          <p:cNvSpPr>
            <a:spLocks noGrp="1"/>
          </p:cNvSpPr>
          <p:nvPr>
            <p:ph type="sldNum" sz="quarter" idx="4"/>
          </p:nvPr>
        </p:nvSpPr>
        <p:spPr>
          <a:xfrm>
            <a:off x="425649" y="6672819"/>
            <a:ext cx="423656" cy="371745"/>
          </a:xfrm>
          <a:prstGeom prst="rect">
            <a:avLst/>
          </a:prstGeom>
        </p:spPr>
        <p:txBody>
          <a:bodyPr anchor="b"/>
          <a:lstStyle>
            <a:lvl1pPr>
              <a:defRPr sz="1155">
                <a:latin typeface="Arial" panose="020B0604020202020204" pitchFamily="34" charset="0"/>
                <a:cs typeface="Arial" panose="020B0604020202020204" pitchFamily="34" charset="0"/>
              </a:defRPr>
            </a:lvl1pPr>
          </a:lstStyle>
          <a:p>
            <a:fld id="{E26701B3-B834-3845-B064-88B59BD5DD08}" type="slidenum">
              <a:rPr lang="en-US" smtClean="0"/>
              <a:pPr/>
              <a:t>‹#›</a:t>
            </a:fld>
            <a:endParaRPr lang="en-US"/>
          </a:p>
        </p:txBody>
      </p:sp>
    </p:spTree>
    <p:extLst>
      <p:ext uri="{BB962C8B-B14F-4D97-AF65-F5344CB8AC3E}">
        <p14:creationId xmlns:p14="http://schemas.microsoft.com/office/powerpoint/2010/main" val="337221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hank you and contact slide">
    <p:spTree>
      <p:nvGrpSpPr>
        <p:cNvPr id="1" name=""/>
        <p:cNvGrpSpPr/>
        <p:nvPr/>
      </p:nvGrpSpPr>
      <p:grpSpPr>
        <a:xfrm>
          <a:off x="0" y="0"/>
          <a:ext cx="0" cy="0"/>
          <a:chOff x="0" y="0"/>
          <a:chExt cx="0" cy="0"/>
        </a:xfrm>
      </p:grpSpPr>
      <p:sp>
        <p:nvSpPr>
          <p:cNvPr id="20" name="Rectangle 1">
            <a:extLst>
              <a:ext uri="{FF2B5EF4-FFF2-40B4-BE49-F238E27FC236}">
                <a16:creationId xmlns:a16="http://schemas.microsoft.com/office/drawing/2014/main" id="{398B7D03-9850-334B-A67F-99C88D502F39}"/>
              </a:ext>
            </a:extLst>
          </p:cNvPr>
          <p:cNvSpPr/>
          <p:nvPr/>
        </p:nvSpPr>
        <p:spPr bwMode="auto">
          <a:xfrm>
            <a:off x="1553640" y="-18063"/>
            <a:ext cx="8537838" cy="7333264"/>
          </a:xfrm>
          <a:custGeom>
            <a:avLst/>
            <a:gdLst>
              <a:gd name="connsiteX0" fmla="*/ 0 w 5148064"/>
              <a:gd name="connsiteY0" fmla="*/ 0 h 6858000"/>
              <a:gd name="connsiteX1" fmla="*/ 5148064 w 5148064"/>
              <a:gd name="connsiteY1" fmla="*/ 0 h 6858000"/>
              <a:gd name="connsiteX2" fmla="*/ 5148064 w 5148064"/>
              <a:gd name="connsiteY2" fmla="*/ 6858000 h 6858000"/>
              <a:gd name="connsiteX3" fmla="*/ 0 w 5148064"/>
              <a:gd name="connsiteY3" fmla="*/ 6858000 h 6858000"/>
              <a:gd name="connsiteX4" fmla="*/ 0 w 5148064"/>
              <a:gd name="connsiteY4" fmla="*/ 0 h 6858000"/>
              <a:gd name="connsiteX0" fmla="*/ 1472339 w 5148064"/>
              <a:gd name="connsiteY0" fmla="*/ 15498 h 6858000"/>
              <a:gd name="connsiteX1" fmla="*/ 5148064 w 5148064"/>
              <a:gd name="connsiteY1" fmla="*/ 0 h 6858000"/>
              <a:gd name="connsiteX2" fmla="*/ 5148064 w 5148064"/>
              <a:gd name="connsiteY2" fmla="*/ 6858000 h 6858000"/>
              <a:gd name="connsiteX3" fmla="*/ 0 w 5148064"/>
              <a:gd name="connsiteY3" fmla="*/ 6858000 h 6858000"/>
              <a:gd name="connsiteX4" fmla="*/ 1472339 w 5148064"/>
              <a:gd name="connsiteY4" fmla="*/ 15498 h 6858000"/>
              <a:gd name="connsiteX0" fmla="*/ 4711485 w 8387210"/>
              <a:gd name="connsiteY0" fmla="*/ 15498 h 6873498"/>
              <a:gd name="connsiteX1" fmla="*/ 8387210 w 8387210"/>
              <a:gd name="connsiteY1" fmla="*/ 0 h 6873498"/>
              <a:gd name="connsiteX2" fmla="*/ 8387210 w 8387210"/>
              <a:gd name="connsiteY2" fmla="*/ 6858000 h 6873498"/>
              <a:gd name="connsiteX3" fmla="*/ 0 w 8387210"/>
              <a:gd name="connsiteY3" fmla="*/ 6873498 h 6873498"/>
              <a:gd name="connsiteX4" fmla="*/ 4711485 w 8387210"/>
              <a:gd name="connsiteY4" fmla="*/ 15498 h 6873498"/>
              <a:gd name="connsiteX0" fmla="*/ 4711485 w 9470943"/>
              <a:gd name="connsiteY0" fmla="*/ 0 h 6858000"/>
              <a:gd name="connsiteX1" fmla="*/ 9470943 w 9470943"/>
              <a:gd name="connsiteY1" fmla="*/ 1435 h 6858000"/>
              <a:gd name="connsiteX2" fmla="*/ 8387210 w 9470943"/>
              <a:gd name="connsiteY2" fmla="*/ 6842502 h 6858000"/>
              <a:gd name="connsiteX3" fmla="*/ 0 w 9470943"/>
              <a:gd name="connsiteY3" fmla="*/ 6858000 h 6858000"/>
              <a:gd name="connsiteX4" fmla="*/ 4711485 w 9470943"/>
              <a:gd name="connsiteY4" fmla="*/ 0 h 6858000"/>
              <a:gd name="connsiteX0" fmla="*/ 4711485 w 9487877"/>
              <a:gd name="connsiteY0" fmla="*/ 0 h 6858000"/>
              <a:gd name="connsiteX1" fmla="*/ 9470943 w 9487877"/>
              <a:gd name="connsiteY1" fmla="*/ 1435 h 6858000"/>
              <a:gd name="connsiteX2" fmla="*/ 9487877 w 9487877"/>
              <a:gd name="connsiteY2" fmla="*/ 6842502 h 6858000"/>
              <a:gd name="connsiteX3" fmla="*/ 0 w 9487877"/>
              <a:gd name="connsiteY3" fmla="*/ 6858000 h 6858000"/>
              <a:gd name="connsiteX4" fmla="*/ 4711485 w 9487877"/>
              <a:gd name="connsiteY4" fmla="*/ 0 h 6858000"/>
              <a:gd name="connsiteX0" fmla="*/ 4677959 w 9454351"/>
              <a:gd name="connsiteY0" fmla="*/ 0 h 6842502"/>
              <a:gd name="connsiteX1" fmla="*/ 9437417 w 9454351"/>
              <a:gd name="connsiteY1" fmla="*/ 1435 h 6842502"/>
              <a:gd name="connsiteX2" fmla="*/ 9454351 w 9454351"/>
              <a:gd name="connsiteY2" fmla="*/ 6842502 h 6842502"/>
              <a:gd name="connsiteX3" fmla="*/ 0 w 9454351"/>
              <a:gd name="connsiteY3" fmla="*/ 6807711 h 6842502"/>
              <a:gd name="connsiteX4" fmla="*/ 4677959 w 9454351"/>
              <a:gd name="connsiteY4" fmla="*/ 0 h 6842502"/>
              <a:gd name="connsiteX0" fmla="*/ 4677959 w 9439066"/>
              <a:gd name="connsiteY0" fmla="*/ 0 h 6808976"/>
              <a:gd name="connsiteX1" fmla="*/ 9437417 w 9439066"/>
              <a:gd name="connsiteY1" fmla="*/ 1435 h 6808976"/>
              <a:gd name="connsiteX2" fmla="*/ 9437588 w 9439066"/>
              <a:gd name="connsiteY2" fmla="*/ 6808976 h 6808976"/>
              <a:gd name="connsiteX3" fmla="*/ 0 w 9439066"/>
              <a:gd name="connsiteY3" fmla="*/ 6807711 h 6808976"/>
              <a:gd name="connsiteX4" fmla="*/ 4677959 w 9439066"/>
              <a:gd name="connsiteY4" fmla="*/ 0 h 6808976"/>
              <a:gd name="connsiteX0" fmla="*/ 4538271 w 9439066"/>
              <a:gd name="connsiteY0" fmla="*/ 28577 h 6807542"/>
              <a:gd name="connsiteX1" fmla="*/ 9437417 w 9439066"/>
              <a:gd name="connsiteY1" fmla="*/ 1 h 6807542"/>
              <a:gd name="connsiteX2" fmla="*/ 9437588 w 9439066"/>
              <a:gd name="connsiteY2" fmla="*/ 6807542 h 6807542"/>
              <a:gd name="connsiteX3" fmla="*/ 0 w 9439066"/>
              <a:gd name="connsiteY3" fmla="*/ 6806277 h 6807542"/>
              <a:gd name="connsiteX4" fmla="*/ 4538271 w 9439066"/>
              <a:gd name="connsiteY4" fmla="*/ 28577 h 6807542"/>
              <a:gd name="connsiteX0" fmla="*/ 4560626 w 9439066"/>
              <a:gd name="connsiteY0" fmla="*/ 0 h 6812582"/>
              <a:gd name="connsiteX1" fmla="*/ 9437417 w 9439066"/>
              <a:gd name="connsiteY1" fmla="*/ 5041 h 6812582"/>
              <a:gd name="connsiteX2" fmla="*/ 9437588 w 9439066"/>
              <a:gd name="connsiteY2" fmla="*/ 6812582 h 6812582"/>
              <a:gd name="connsiteX3" fmla="*/ 0 w 9439066"/>
              <a:gd name="connsiteY3" fmla="*/ 6811317 h 6812582"/>
              <a:gd name="connsiteX4" fmla="*/ 4560626 w 9439066"/>
              <a:gd name="connsiteY4" fmla="*/ 0 h 6812582"/>
              <a:gd name="connsiteX0" fmla="*/ 4560626 w 9437588"/>
              <a:gd name="connsiteY0" fmla="*/ 11769 h 6824351"/>
              <a:gd name="connsiteX1" fmla="*/ 6788344 w 9437588"/>
              <a:gd name="connsiteY1" fmla="*/ 0 h 6824351"/>
              <a:gd name="connsiteX2" fmla="*/ 9437588 w 9437588"/>
              <a:gd name="connsiteY2" fmla="*/ 6824351 h 6824351"/>
              <a:gd name="connsiteX3" fmla="*/ 0 w 9437588"/>
              <a:gd name="connsiteY3" fmla="*/ 6823086 h 6824351"/>
              <a:gd name="connsiteX4" fmla="*/ 4560626 w 9437588"/>
              <a:gd name="connsiteY4" fmla="*/ 11769 h 6824351"/>
              <a:gd name="connsiteX0" fmla="*/ 4560626 w 6810869"/>
              <a:gd name="connsiteY0" fmla="*/ 11769 h 6824351"/>
              <a:gd name="connsiteX1" fmla="*/ 6788344 w 6810869"/>
              <a:gd name="connsiteY1" fmla="*/ 0 h 6824351"/>
              <a:gd name="connsiteX2" fmla="*/ 6810869 w 6810869"/>
              <a:gd name="connsiteY2" fmla="*/ 6824351 h 6824351"/>
              <a:gd name="connsiteX3" fmla="*/ 0 w 6810869"/>
              <a:gd name="connsiteY3" fmla="*/ 6823086 h 6824351"/>
              <a:gd name="connsiteX4" fmla="*/ 4560626 w 6810869"/>
              <a:gd name="connsiteY4" fmla="*/ 11769 h 6824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10869" h="6824351">
                <a:moveTo>
                  <a:pt x="4560626" y="11769"/>
                </a:moveTo>
                <a:lnTo>
                  <a:pt x="6788344" y="0"/>
                </a:lnTo>
                <a:cubicBezTo>
                  <a:pt x="6793989" y="2280356"/>
                  <a:pt x="6805224" y="4543995"/>
                  <a:pt x="6810869" y="6824351"/>
                </a:cubicBezTo>
                <a:lnTo>
                  <a:pt x="0" y="6823086"/>
                </a:lnTo>
                <a:lnTo>
                  <a:pt x="4560626" y="11769"/>
                </a:lnTo>
                <a:close/>
              </a:path>
            </a:pathLst>
          </a:custGeom>
          <a:solidFill>
            <a:srgbClr val="0098AF">
              <a:alpha val="74510"/>
            </a:srgbClr>
          </a:solidFill>
          <a:ln w="9525" cap="flat" cmpd="sng" algn="ctr">
            <a:noFill/>
            <a:prstDash val="solid"/>
            <a:round/>
            <a:headEnd type="none" w="med" len="med"/>
            <a:tailEnd type="none" w="med" len="med"/>
          </a:ln>
          <a:effectLst/>
        </p:spPr>
        <p:txBody>
          <a:bodyPr vert="horz" wrap="square" lIns="75438" tIns="37719" rIns="75438" bIns="37719" numCol="1" rtlCol="0" anchor="t" anchorCtr="0" compatLnSpc="1">
            <a:prstTxWarp prst="textNoShape">
              <a:avLst/>
            </a:prstTxWarp>
          </a:bodyPr>
          <a:lstStyle/>
          <a:p>
            <a:pPr marL="0" marR="0" indent="0" algn="l" defTabSz="754380" rtl="0" eaLnBrk="1" fontAlgn="base" latinLnBrk="0" hangingPunct="1">
              <a:lnSpc>
                <a:spcPct val="100000"/>
              </a:lnSpc>
              <a:spcBef>
                <a:spcPct val="0"/>
              </a:spcBef>
              <a:spcAft>
                <a:spcPct val="0"/>
              </a:spcAft>
              <a:buClrTx/>
              <a:buSzTx/>
              <a:buFontTx/>
              <a:buNone/>
              <a:tabLst/>
            </a:pPr>
            <a:endParaRPr kumimoji="0" lang="en-US" sz="1485" b="0" i="0" u="none" strike="noStrike" cap="none" normalizeH="0" baseline="0">
              <a:ln>
                <a:noFill/>
              </a:ln>
              <a:solidFill>
                <a:schemeClr val="tx1"/>
              </a:solidFill>
              <a:effectLst/>
              <a:latin typeface="Corbel" panose="020B0503020204020204" pitchFamily="34" charset="0"/>
            </a:endParaRPr>
          </a:p>
        </p:txBody>
      </p:sp>
      <p:sp>
        <p:nvSpPr>
          <p:cNvPr id="18" name="Rectangle 1">
            <a:extLst>
              <a:ext uri="{FF2B5EF4-FFF2-40B4-BE49-F238E27FC236}">
                <a16:creationId xmlns:a16="http://schemas.microsoft.com/office/drawing/2014/main" id="{009C8759-3360-6746-B1E2-FB0062AC395B}"/>
              </a:ext>
            </a:extLst>
          </p:cNvPr>
          <p:cNvSpPr/>
          <p:nvPr userDrawn="1"/>
        </p:nvSpPr>
        <p:spPr bwMode="auto">
          <a:xfrm rot="10800000">
            <a:off x="-14480" y="-9865"/>
            <a:ext cx="2588247" cy="3316414"/>
          </a:xfrm>
          <a:custGeom>
            <a:avLst/>
            <a:gdLst>
              <a:gd name="connsiteX0" fmla="*/ 0 w 5148064"/>
              <a:gd name="connsiteY0" fmla="*/ 0 h 6858000"/>
              <a:gd name="connsiteX1" fmla="*/ 5148064 w 5148064"/>
              <a:gd name="connsiteY1" fmla="*/ 0 h 6858000"/>
              <a:gd name="connsiteX2" fmla="*/ 5148064 w 5148064"/>
              <a:gd name="connsiteY2" fmla="*/ 6858000 h 6858000"/>
              <a:gd name="connsiteX3" fmla="*/ 0 w 5148064"/>
              <a:gd name="connsiteY3" fmla="*/ 6858000 h 6858000"/>
              <a:gd name="connsiteX4" fmla="*/ 0 w 5148064"/>
              <a:gd name="connsiteY4" fmla="*/ 0 h 6858000"/>
              <a:gd name="connsiteX0" fmla="*/ 1472339 w 5148064"/>
              <a:gd name="connsiteY0" fmla="*/ 15498 h 6858000"/>
              <a:gd name="connsiteX1" fmla="*/ 5148064 w 5148064"/>
              <a:gd name="connsiteY1" fmla="*/ 0 h 6858000"/>
              <a:gd name="connsiteX2" fmla="*/ 5148064 w 5148064"/>
              <a:gd name="connsiteY2" fmla="*/ 6858000 h 6858000"/>
              <a:gd name="connsiteX3" fmla="*/ 0 w 5148064"/>
              <a:gd name="connsiteY3" fmla="*/ 6858000 h 6858000"/>
              <a:gd name="connsiteX4" fmla="*/ 1472339 w 5148064"/>
              <a:gd name="connsiteY4" fmla="*/ 15498 h 6858000"/>
              <a:gd name="connsiteX0" fmla="*/ 4711485 w 8387210"/>
              <a:gd name="connsiteY0" fmla="*/ 15498 h 6873498"/>
              <a:gd name="connsiteX1" fmla="*/ 8387210 w 8387210"/>
              <a:gd name="connsiteY1" fmla="*/ 0 h 6873498"/>
              <a:gd name="connsiteX2" fmla="*/ 8387210 w 8387210"/>
              <a:gd name="connsiteY2" fmla="*/ 6858000 h 6873498"/>
              <a:gd name="connsiteX3" fmla="*/ 0 w 8387210"/>
              <a:gd name="connsiteY3" fmla="*/ 6873498 h 6873498"/>
              <a:gd name="connsiteX4" fmla="*/ 4711485 w 8387210"/>
              <a:gd name="connsiteY4" fmla="*/ 15498 h 6873498"/>
              <a:gd name="connsiteX0" fmla="*/ 4711485 w 9470943"/>
              <a:gd name="connsiteY0" fmla="*/ 0 h 6858000"/>
              <a:gd name="connsiteX1" fmla="*/ 9470943 w 9470943"/>
              <a:gd name="connsiteY1" fmla="*/ 1435 h 6858000"/>
              <a:gd name="connsiteX2" fmla="*/ 8387210 w 9470943"/>
              <a:gd name="connsiteY2" fmla="*/ 6842502 h 6858000"/>
              <a:gd name="connsiteX3" fmla="*/ 0 w 9470943"/>
              <a:gd name="connsiteY3" fmla="*/ 6858000 h 6858000"/>
              <a:gd name="connsiteX4" fmla="*/ 4711485 w 9470943"/>
              <a:gd name="connsiteY4" fmla="*/ 0 h 6858000"/>
              <a:gd name="connsiteX0" fmla="*/ 4711485 w 9487877"/>
              <a:gd name="connsiteY0" fmla="*/ 0 h 6858000"/>
              <a:gd name="connsiteX1" fmla="*/ 9470943 w 9487877"/>
              <a:gd name="connsiteY1" fmla="*/ 1435 h 6858000"/>
              <a:gd name="connsiteX2" fmla="*/ 9487877 w 9487877"/>
              <a:gd name="connsiteY2" fmla="*/ 6842502 h 6858000"/>
              <a:gd name="connsiteX3" fmla="*/ 0 w 9487877"/>
              <a:gd name="connsiteY3" fmla="*/ 6858000 h 6858000"/>
              <a:gd name="connsiteX4" fmla="*/ 4711485 w 9487877"/>
              <a:gd name="connsiteY4" fmla="*/ 0 h 6858000"/>
              <a:gd name="connsiteX0" fmla="*/ 4677959 w 9454351"/>
              <a:gd name="connsiteY0" fmla="*/ 0 h 6842502"/>
              <a:gd name="connsiteX1" fmla="*/ 9437417 w 9454351"/>
              <a:gd name="connsiteY1" fmla="*/ 1435 h 6842502"/>
              <a:gd name="connsiteX2" fmla="*/ 9454351 w 9454351"/>
              <a:gd name="connsiteY2" fmla="*/ 6842502 h 6842502"/>
              <a:gd name="connsiteX3" fmla="*/ 0 w 9454351"/>
              <a:gd name="connsiteY3" fmla="*/ 6807711 h 6842502"/>
              <a:gd name="connsiteX4" fmla="*/ 4677959 w 9454351"/>
              <a:gd name="connsiteY4" fmla="*/ 0 h 6842502"/>
              <a:gd name="connsiteX0" fmla="*/ 4677959 w 9439066"/>
              <a:gd name="connsiteY0" fmla="*/ 0 h 6808976"/>
              <a:gd name="connsiteX1" fmla="*/ 9437417 w 9439066"/>
              <a:gd name="connsiteY1" fmla="*/ 1435 h 6808976"/>
              <a:gd name="connsiteX2" fmla="*/ 9437588 w 9439066"/>
              <a:gd name="connsiteY2" fmla="*/ 6808976 h 6808976"/>
              <a:gd name="connsiteX3" fmla="*/ 0 w 9439066"/>
              <a:gd name="connsiteY3" fmla="*/ 6807711 h 6808976"/>
              <a:gd name="connsiteX4" fmla="*/ 4677959 w 9439066"/>
              <a:gd name="connsiteY4" fmla="*/ 0 h 6808976"/>
              <a:gd name="connsiteX0" fmla="*/ 4538271 w 9439066"/>
              <a:gd name="connsiteY0" fmla="*/ 28577 h 6807542"/>
              <a:gd name="connsiteX1" fmla="*/ 9437417 w 9439066"/>
              <a:gd name="connsiteY1" fmla="*/ 1 h 6807542"/>
              <a:gd name="connsiteX2" fmla="*/ 9437588 w 9439066"/>
              <a:gd name="connsiteY2" fmla="*/ 6807542 h 6807542"/>
              <a:gd name="connsiteX3" fmla="*/ 0 w 9439066"/>
              <a:gd name="connsiteY3" fmla="*/ 6806277 h 6807542"/>
              <a:gd name="connsiteX4" fmla="*/ 4538271 w 9439066"/>
              <a:gd name="connsiteY4" fmla="*/ 28577 h 6807542"/>
              <a:gd name="connsiteX0" fmla="*/ 4560626 w 9439066"/>
              <a:gd name="connsiteY0" fmla="*/ 0 h 6812582"/>
              <a:gd name="connsiteX1" fmla="*/ 9437417 w 9439066"/>
              <a:gd name="connsiteY1" fmla="*/ 5041 h 6812582"/>
              <a:gd name="connsiteX2" fmla="*/ 9437588 w 9439066"/>
              <a:gd name="connsiteY2" fmla="*/ 6812582 h 6812582"/>
              <a:gd name="connsiteX3" fmla="*/ 0 w 9439066"/>
              <a:gd name="connsiteY3" fmla="*/ 6811317 h 6812582"/>
              <a:gd name="connsiteX4" fmla="*/ 4560626 w 9439066"/>
              <a:gd name="connsiteY4" fmla="*/ 0 h 6812582"/>
              <a:gd name="connsiteX0" fmla="*/ 4560626 w 9437588"/>
              <a:gd name="connsiteY0" fmla="*/ 11769 h 6824351"/>
              <a:gd name="connsiteX1" fmla="*/ 6788344 w 9437588"/>
              <a:gd name="connsiteY1" fmla="*/ 0 h 6824351"/>
              <a:gd name="connsiteX2" fmla="*/ 9437588 w 9437588"/>
              <a:gd name="connsiteY2" fmla="*/ 6824351 h 6824351"/>
              <a:gd name="connsiteX3" fmla="*/ 0 w 9437588"/>
              <a:gd name="connsiteY3" fmla="*/ 6823086 h 6824351"/>
              <a:gd name="connsiteX4" fmla="*/ 4560626 w 9437588"/>
              <a:gd name="connsiteY4" fmla="*/ 11769 h 6824351"/>
              <a:gd name="connsiteX0" fmla="*/ 4560626 w 6810869"/>
              <a:gd name="connsiteY0" fmla="*/ 11769 h 6824351"/>
              <a:gd name="connsiteX1" fmla="*/ 6788344 w 6810869"/>
              <a:gd name="connsiteY1" fmla="*/ 0 h 6824351"/>
              <a:gd name="connsiteX2" fmla="*/ 6810869 w 6810869"/>
              <a:gd name="connsiteY2" fmla="*/ 6824351 h 6824351"/>
              <a:gd name="connsiteX3" fmla="*/ 0 w 6810869"/>
              <a:gd name="connsiteY3" fmla="*/ 6823086 h 6824351"/>
              <a:gd name="connsiteX4" fmla="*/ 4560626 w 6810869"/>
              <a:gd name="connsiteY4" fmla="*/ 11769 h 6824351"/>
              <a:gd name="connsiteX0" fmla="*/ 4560626 w 6810869"/>
              <a:gd name="connsiteY0" fmla="*/ 1 h 6812583"/>
              <a:gd name="connsiteX1" fmla="*/ 6810869 w 6810869"/>
              <a:gd name="connsiteY1" fmla="*/ 6812583 h 6812583"/>
              <a:gd name="connsiteX2" fmla="*/ 0 w 6810869"/>
              <a:gd name="connsiteY2" fmla="*/ 6811318 h 6812583"/>
              <a:gd name="connsiteX3" fmla="*/ 4560626 w 6810869"/>
              <a:gd name="connsiteY3" fmla="*/ 1 h 6812583"/>
              <a:gd name="connsiteX0" fmla="*/ 4560626 w 4567052"/>
              <a:gd name="connsiteY0" fmla="*/ 1 h 6811318"/>
              <a:gd name="connsiteX1" fmla="*/ 4567052 w 4567052"/>
              <a:gd name="connsiteY1" fmla="*/ 6773346 h 6811318"/>
              <a:gd name="connsiteX2" fmla="*/ 0 w 4567052"/>
              <a:gd name="connsiteY2" fmla="*/ 6811318 h 6811318"/>
              <a:gd name="connsiteX3" fmla="*/ 4560626 w 4567052"/>
              <a:gd name="connsiteY3" fmla="*/ 1 h 6811318"/>
              <a:gd name="connsiteX0" fmla="*/ 4560626 w 4647861"/>
              <a:gd name="connsiteY0" fmla="*/ 1 h 6894867"/>
              <a:gd name="connsiteX1" fmla="*/ 4647861 w 4647861"/>
              <a:gd name="connsiteY1" fmla="*/ 6894867 h 6894867"/>
              <a:gd name="connsiteX2" fmla="*/ 0 w 4647861"/>
              <a:gd name="connsiteY2" fmla="*/ 6811318 h 6894867"/>
              <a:gd name="connsiteX3" fmla="*/ 4560626 w 4647861"/>
              <a:gd name="connsiteY3" fmla="*/ 1 h 6894867"/>
              <a:gd name="connsiteX0" fmla="*/ 4599189 w 4647861"/>
              <a:gd name="connsiteY0" fmla="*/ 0 h 6952856"/>
              <a:gd name="connsiteX1" fmla="*/ 4647861 w 4647861"/>
              <a:gd name="connsiteY1" fmla="*/ 6952856 h 6952856"/>
              <a:gd name="connsiteX2" fmla="*/ 0 w 4647861"/>
              <a:gd name="connsiteY2" fmla="*/ 6869307 h 6952856"/>
              <a:gd name="connsiteX3" fmla="*/ 4599189 w 4647861"/>
              <a:gd name="connsiteY3" fmla="*/ 0 h 6952856"/>
              <a:gd name="connsiteX0" fmla="*/ 4599189 w 4599189"/>
              <a:gd name="connsiteY0" fmla="*/ 0 h 6869307"/>
              <a:gd name="connsiteX1" fmla="*/ 4377923 w 4599189"/>
              <a:gd name="connsiteY1" fmla="*/ 6430941 h 6869307"/>
              <a:gd name="connsiteX2" fmla="*/ 0 w 4599189"/>
              <a:gd name="connsiteY2" fmla="*/ 6869307 h 6869307"/>
              <a:gd name="connsiteX3" fmla="*/ 4599189 w 4599189"/>
              <a:gd name="connsiteY3" fmla="*/ 0 h 6869307"/>
              <a:gd name="connsiteX0" fmla="*/ 4599189 w 4609298"/>
              <a:gd name="connsiteY0" fmla="*/ 0 h 6869307"/>
              <a:gd name="connsiteX1" fmla="*/ 4609298 w 4609298"/>
              <a:gd name="connsiteY1" fmla="*/ 6865870 h 6869307"/>
              <a:gd name="connsiteX2" fmla="*/ 0 w 4609298"/>
              <a:gd name="connsiteY2" fmla="*/ 6869307 h 6869307"/>
              <a:gd name="connsiteX3" fmla="*/ 4599189 w 4609298"/>
              <a:gd name="connsiteY3" fmla="*/ 0 h 6869307"/>
            </a:gdLst>
            <a:ahLst/>
            <a:cxnLst>
              <a:cxn ang="0">
                <a:pos x="connsiteX0" y="connsiteY0"/>
              </a:cxn>
              <a:cxn ang="0">
                <a:pos x="connsiteX1" y="connsiteY1"/>
              </a:cxn>
              <a:cxn ang="0">
                <a:pos x="connsiteX2" y="connsiteY2"/>
              </a:cxn>
              <a:cxn ang="0">
                <a:pos x="connsiteX3" y="connsiteY3"/>
              </a:cxn>
            </a:cxnLst>
            <a:rect l="l" t="t" r="r" b="b"/>
            <a:pathLst>
              <a:path w="4609298" h="6869307">
                <a:moveTo>
                  <a:pt x="4599189" y="0"/>
                </a:moveTo>
                <a:cubicBezTo>
                  <a:pt x="4602559" y="2288623"/>
                  <a:pt x="4605928" y="4577247"/>
                  <a:pt x="4609298" y="6865870"/>
                </a:cubicBezTo>
                <a:lnTo>
                  <a:pt x="0" y="6869307"/>
                </a:lnTo>
                <a:lnTo>
                  <a:pt x="4599189" y="0"/>
                </a:lnTo>
                <a:close/>
              </a:path>
            </a:pathLst>
          </a:custGeom>
          <a:solidFill>
            <a:schemeClr val="bg1"/>
          </a:solidFill>
          <a:ln w="9525" cap="flat" cmpd="sng" algn="ctr">
            <a:noFill/>
            <a:prstDash val="solid"/>
            <a:round/>
            <a:headEnd type="none" w="med" len="med"/>
            <a:tailEnd type="none" w="med" len="med"/>
          </a:ln>
          <a:effectLst/>
        </p:spPr>
        <p:txBody>
          <a:bodyPr vert="horz" wrap="square" lIns="75438" tIns="37719" rIns="75438" bIns="37719" numCol="1" rtlCol="0" anchor="t" anchorCtr="0" compatLnSpc="1">
            <a:prstTxWarp prst="textNoShape">
              <a:avLst/>
            </a:prstTxWarp>
          </a:bodyPr>
          <a:lstStyle/>
          <a:p>
            <a:pPr marL="0" marR="0" indent="0" algn="l" defTabSz="754380" rtl="0" eaLnBrk="1" fontAlgn="base" latinLnBrk="0" hangingPunct="1">
              <a:lnSpc>
                <a:spcPct val="100000"/>
              </a:lnSpc>
              <a:spcBef>
                <a:spcPct val="0"/>
              </a:spcBef>
              <a:spcAft>
                <a:spcPct val="0"/>
              </a:spcAft>
              <a:buClrTx/>
              <a:buSzTx/>
              <a:buFontTx/>
              <a:buNone/>
              <a:tabLst/>
            </a:pPr>
            <a:endParaRPr kumimoji="0" lang="en-US" sz="1485" b="0" i="0" u="none" strike="noStrike" cap="none" normalizeH="0" baseline="0">
              <a:ln>
                <a:noFill/>
              </a:ln>
              <a:solidFill>
                <a:schemeClr val="tx1"/>
              </a:solidFill>
              <a:effectLst/>
              <a:latin typeface="Corbel" panose="020B0503020204020204" pitchFamily="34" charset="0"/>
            </a:endParaRPr>
          </a:p>
        </p:txBody>
      </p:sp>
      <p:sp>
        <p:nvSpPr>
          <p:cNvPr id="26" name="Title 25">
            <a:extLst>
              <a:ext uri="{FF2B5EF4-FFF2-40B4-BE49-F238E27FC236}">
                <a16:creationId xmlns:a16="http://schemas.microsoft.com/office/drawing/2014/main" id="{BAE38581-E06E-EE4C-8005-F090A89BC0C3}"/>
              </a:ext>
            </a:extLst>
          </p:cNvPr>
          <p:cNvSpPr>
            <a:spLocks noGrp="1"/>
          </p:cNvSpPr>
          <p:nvPr>
            <p:ph type="title" hasCustomPrompt="1"/>
          </p:nvPr>
        </p:nvSpPr>
        <p:spPr>
          <a:xfrm>
            <a:off x="5029200" y="4520716"/>
            <a:ext cx="4218504" cy="1601257"/>
          </a:xfrm>
          <a:prstGeom prst="rect">
            <a:avLst/>
          </a:prstGeom>
        </p:spPr>
        <p:txBody>
          <a:bodyPr>
            <a:normAutofit/>
          </a:bodyPr>
          <a:lstStyle>
            <a:lvl1pPr algn="r">
              <a:defRPr sz="1980" b="0">
                <a:solidFill>
                  <a:schemeClr val="bg1"/>
                </a:solidFill>
              </a:defRPr>
            </a:lvl1pPr>
          </a:lstStyle>
          <a:p>
            <a:r>
              <a:rPr lang="en-US"/>
              <a:t>Click to edit contact details</a:t>
            </a:r>
          </a:p>
        </p:txBody>
      </p:sp>
      <p:sp>
        <p:nvSpPr>
          <p:cNvPr id="14" name="Title 1">
            <a:extLst>
              <a:ext uri="{FF2B5EF4-FFF2-40B4-BE49-F238E27FC236}">
                <a16:creationId xmlns:a16="http://schemas.microsoft.com/office/drawing/2014/main" id="{DC160473-B79E-574A-80C4-3AA0198AD686}"/>
              </a:ext>
            </a:extLst>
          </p:cNvPr>
          <p:cNvSpPr txBox="1">
            <a:spLocks/>
          </p:cNvSpPr>
          <p:nvPr userDrawn="1"/>
        </p:nvSpPr>
        <p:spPr>
          <a:xfrm>
            <a:off x="5959439" y="3648568"/>
            <a:ext cx="3288265" cy="651351"/>
          </a:xfrm>
          <a:prstGeom prst="rect">
            <a:avLst/>
          </a:prstGeom>
        </p:spPr>
        <p:txBody>
          <a:bodyPr vert="horz" lIns="75438" tIns="37719" rIns="75438" bIns="37719" rtlCol="0" anchor="t">
            <a:normAutofit/>
          </a:bodyPr>
          <a:lstStyle>
            <a:lvl1pPr algn="ctr" defTabSz="914400" rtl="0" eaLnBrk="1" latinLnBrk="0" hangingPunct="1">
              <a:lnSpc>
                <a:spcPct val="90000"/>
              </a:lnSpc>
              <a:spcBef>
                <a:spcPct val="0"/>
              </a:spcBef>
              <a:buNone/>
              <a:defRPr sz="3200" b="1" kern="1200">
                <a:solidFill>
                  <a:schemeClr val="bg1"/>
                </a:solidFill>
                <a:latin typeface="Corbel" charset="0"/>
                <a:ea typeface="Corbel" charset="0"/>
                <a:cs typeface="Corbel" charset="0"/>
              </a:defRPr>
            </a:lvl1pPr>
          </a:lstStyle>
          <a:p>
            <a:pPr algn="r">
              <a:spcBef>
                <a:spcPts val="0"/>
              </a:spcBef>
              <a:defRPr/>
            </a:pPr>
            <a:r>
              <a:rPr lang="en-ZA" sz="3300" kern="0">
                <a:solidFill>
                  <a:schemeClr val="bg2"/>
                </a:solidFill>
                <a:latin typeface="Corbel" panose="020B0503020204020204" pitchFamily="34" charset="0"/>
              </a:rPr>
              <a:t>Thank You</a:t>
            </a:r>
          </a:p>
        </p:txBody>
      </p:sp>
      <p:pic>
        <p:nvPicPr>
          <p:cNvPr id="16" name="Graphic 15">
            <a:extLst>
              <a:ext uri="{FF2B5EF4-FFF2-40B4-BE49-F238E27FC236}">
                <a16:creationId xmlns:a16="http://schemas.microsoft.com/office/drawing/2014/main" id="{6FABB148-1C86-4745-98F8-48BC9E9AAA90}"/>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215282" y="557629"/>
            <a:ext cx="1081044" cy="815333"/>
          </a:xfrm>
          <a:prstGeom prst="rect">
            <a:avLst/>
          </a:prstGeom>
        </p:spPr>
      </p:pic>
    </p:spTree>
    <p:extLst>
      <p:ext uri="{BB962C8B-B14F-4D97-AF65-F5344CB8AC3E}">
        <p14:creationId xmlns:p14="http://schemas.microsoft.com/office/powerpoint/2010/main" val="3482614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6276" y="1823722"/>
            <a:ext cx="8675370" cy="3042919"/>
          </a:xfrm>
        </p:spPr>
        <p:txBody>
          <a:bodyPr anchor="b"/>
          <a:lstStyle>
            <a:lvl1pPr>
              <a:defRPr sz="4800"/>
            </a:lvl1pPr>
          </a:lstStyle>
          <a:p>
            <a:r>
              <a:rPr lang="en-US"/>
              <a:t>Click to edit Master title style</a:t>
            </a:r>
            <a:endParaRPr lang="en-ZW"/>
          </a:p>
        </p:txBody>
      </p:sp>
      <p:sp>
        <p:nvSpPr>
          <p:cNvPr id="3" name="Text Placeholder 2"/>
          <p:cNvSpPr>
            <a:spLocks noGrp="1"/>
          </p:cNvSpPr>
          <p:nvPr>
            <p:ph type="body" idx="1"/>
          </p:nvPr>
        </p:nvSpPr>
        <p:spPr>
          <a:xfrm>
            <a:off x="686276" y="4895429"/>
            <a:ext cx="8675370" cy="1600199"/>
          </a:xfrm>
        </p:spPr>
        <p:txBody>
          <a:bodyPr/>
          <a:lstStyle>
            <a:lvl1pPr marL="0" indent="0">
              <a:buNone/>
              <a:defRPr sz="1920">
                <a:solidFill>
                  <a:schemeClr val="tx1">
                    <a:tint val="75000"/>
                  </a:schemeClr>
                </a:solidFill>
              </a:defRPr>
            </a:lvl1pPr>
            <a:lvl2pPr marL="365775" indent="0">
              <a:buNone/>
              <a:defRPr sz="1600">
                <a:solidFill>
                  <a:schemeClr val="tx1">
                    <a:tint val="75000"/>
                  </a:schemeClr>
                </a:solidFill>
              </a:defRPr>
            </a:lvl2pPr>
            <a:lvl3pPr marL="731550" indent="0">
              <a:buNone/>
              <a:defRPr sz="1440">
                <a:solidFill>
                  <a:schemeClr val="tx1">
                    <a:tint val="75000"/>
                  </a:schemeClr>
                </a:solidFill>
              </a:defRPr>
            </a:lvl3pPr>
            <a:lvl4pPr marL="1097325" indent="0">
              <a:buNone/>
              <a:defRPr sz="1280">
                <a:solidFill>
                  <a:schemeClr val="tx1">
                    <a:tint val="75000"/>
                  </a:schemeClr>
                </a:solidFill>
              </a:defRPr>
            </a:lvl4pPr>
            <a:lvl5pPr marL="1463101" indent="0">
              <a:buNone/>
              <a:defRPr sz="1280">
                <a:solidFill>
                  <a:schemeClr val="tx1">
                    <a:tint val="75000"/>
                  </a:schemeClr>
                </a:solidFill>
              </a:defRPr>
            </a:lvl5pPr>
            <a:lvl6pPr marL="1828875" indent="0">
              <a:buNone/>
              <a:defRPr sz="1280">
                <a:solidFill>
                  <a:schemeClr val="tx1">
                    <a:tint val="75000"/>
                  </a:schemeClr>
                </a:solidFill>
              </a:defRPr>
            </a:lvl6pPr>
            <a:lvl7pPr marL="2194651" indent="0">
              <a:buNone/>
              <a:defRPr sz="1280">
                <a:solidFill>
                  <a:schemeClr val="tx1">
                    <a:tint val="75000"/>
                  </a:schemeClr>
                </a:solidFill>
              </a:defRPr>
            </a:lvl7pPr>
            <a:lvl8pPr marL="2560426" indent="0">
              <a:buNone/>
              <a:defRPr sz="1280">
                <a:solidFill>
                  <a:schemeClr val="tx1">
                    <a:tint val="75000"/>
                  </a:schemeClr>
                </a:solidFill>
              </a:defRPr>
            </a:lvl8pPr>
            <a:lvl9pPr marL="2926200" indent="0">
              <a:buNone/>
              <a:defRPr sz="12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defTabSz="975390" eaLnBrk="0" hangingPunct="0">
              <a:defRPr/>
            </a:pPr>
            <a:fld id="{4340630A-CB0F-4397-B47D-E8C4BEA866BE}"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B49DFC7B-186A-4CF5-8352-8A23BC1018ED}"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3775456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302DF-8956-15DB-D8BB-8ECAC6674B46}"/>
              </a:ext>
            </a:extLst>
          </p:cNvPr>
          <p:cNvSpPr>
            <a:spLocks noGrp="1"/>
          </p:cNvSpPr>
          <p:nvPr>
            <p:ph type="ctrTitle"/>
          </p:nvPr>
        </p:nvSpPr>
        <p:spPr>
          <a:xfrm>
            <a:off x="1257300" y="1197187"/>
            <a:ext cx="7543800" cy="2546773"/>
          </a:xfrm>
        </p:spPr>
        <p:txBody>
          <a:bodyPr anchor="b"/>
          <a:lstStyle>
            <a:lvl1pPr algn="ctr">
              <a:defRPr sz="4950"/>
            </a:lvl1pPr>
          </a:lstStyle>
          <a:p>
            <a:r>
              <a:rPr lang="en-US"/>
              <a:t>Click to edit Master title style</a:t>
            </a:r>
            <a:endParaRPr lang="en-ZW"/>
          </a:p>
        </p:txBody>
      </p:sp>
      <p:sp>
        <p:nvSpPr>
          <p:cNvPr id="3" name="Subtitle 2">
            <a:extLst>
              <a:ext uri="{FF2B5EF4-FFF2-40B4-BE49-F238E27FC236}">
                <a16:creationId xmlns:a16="http://schemas.microsoft.com/office/drawing/2014/main" id="{3B88F63D-D9A7-1FF9-BA3B-76B2A7E7B172}"/>
              </a:ext>
            </a:extLst>
          </p:cNvPr>
          <p:cNvSpPr>
            <a:spLocks noGrp="1"/>
          </p:cNvSpPr>
          <p:nvPr>
            <p:ph type="subTitle" idx="1"/>
          </p:nvPr>
        </p:nvSpPr>
        <p:spPr>
          <a:xfrm>
            <a:off x="1257300" y="3842173"/>
            <a:ext cx="7543800" cy="1766147"/>
          </a:xfrm>
        </p:spPr>
        <p:txBody>
          <a:bodyPr/>
          <a:lstStyle>
            <a:lvl1pPr marL="0" indent="0" algn="ctr">
              <a:buNone/>
              <a:defRPr sz="1980"/>
            </a:lvl1pPr>
            <a:lvl2pPr marL="377190" indent="0" algn="ctr">
              <a:buNone/>
              <a:defRPr sz="1650"/>
            </a:lvl2pPr>
            <a:lvl3pPr marL="754380" indent="0" algn="ctr">
              <a:buNone/>
              <a:defRPr sz="1485"/>
            </a:lvl3pPr>
            <a:lvl4pPr marL="1131570" indent="0" algn="ctr">
              <a:buNone/>
              <a:defRPr sz="1320"/>
            </a:lvl4pPr>
            <a:lvl5pPr marL="1508760" indent="0" algn="ctr">
              <a:buNone/>
              <a:defRPr sz="1320"/>
            </a:lvl5pPr>
            <a:lvl6pPr marL="1885950" indent="0" algn="ctr">
              <a:buNone/>
              <a:defRPr sz="1320"/>
            </a:lvl6pPr>
            <a:lvl7pPr marL="2263140" indent="0" algn="ctr">
              <a:buNone/>
              <a:defRPr sz="1320"/>
            </a:lvl7pPr>
            <a:lvl8pPr marL="2640330" indent="0" algn="ctr">
              <a:buNone/>
              <a:defRPr sz="1320"/>
            </a:lvl8pPr>
            <a:lvl9pPr marL="3017520" indent="0" algn="ctr">
              <a:buNone/>
              <a:defRPr sz="1320"/>
            </a:lvl9pPr>
          </a:lstStyle>
          <a:p>
            <a:r>
              <a:rPr lang="en-US"/>
              <a:t>Click to edit Master subtitle style</a:t>
            </a:r>
            <a:endParaRPr lang="en-ZW"/>
          </a:p>
        </p:txBody>
      </p:sp>
      <p:sp>
        <p:nvSpPr>
          <p:cNvPr id="4" name="Date Placeholder 3">
            <a:extLst>
              <a:ext uri="{FF2B5EF4-FFF2-40B4-BE49-F238E27FC236}">
                <a16:creationId xmlns:a16="http://schemas.microsoft.com/office/drawing/2014/main" id="{CE38384F-0379-7337-B3A5-0BCC749D107F}"/>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3262C9EA-F397-8D6E-1B49-3EE379FD5751}"/>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826DA3E3-A166-CEC4-3494-D5929292246E}"/>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385351625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A72E6-1BC3-4165-D9DF-A446BD933DD8}"/>
              </a:ext>
            </a:extLst>
          </p:cNvPr>
          <p:cNvSpPr>
            <a:spLocks noGrp="1"/>
          </p:cNvSpPr>
          <p:nvPr>
            <p:ph type="title"/>
          </p:nvPr>
        </p:nvSpPr>
        <p:spPr/>
        <p:txBody>
          <a:bodyPr/>
          <a:lstStyle/>
          <a:p>
            <a:r>
              <a:rPr lang="en-US"/>
              <a:t>Click to edit Master title style</a:t>
            </a:r>
            <a:endParaRPr lang="en-ZW"/>
          </a:p>
        </p:txBody>
      </p:sp>
      <p:sp>
        <p:nvSpPr>
          <p:cNvPr id="3" name="Content Placeholder 2">
            <a:extLst>
              <a:ext uri="{FF2B5EF4-FFF2-40B4-BE49-F238E27FC236}">
                <a16:creationId xmlns:a16="http://schemas.microsoft.com/office/drawing/2014/main" id="{66537295-34FD-CD4D-9C20-DC29945622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0E3634A8-D65B-0A74-DDFF-F1CDE708305A}"/>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EB136F15-C149-92CD-9975-34B2CF979AA5}"/>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9B33CFAA-2F22-0EDD-801A-75A6908417EB}"/>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20262350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4A40F-4C3D-054E-682D-13976F89E01E}"/>
              </a:ext>
            </a:extLst>
          </p:cNvPr>
          <p:cNvSpPr>
            <a:spLocks noGrp="1"/>
          </p:cNvSpPr>
          <p:nvPr>
            <p:ph type="title"/>
          </p:nvPr>
        </p:nvSpPr>
        <p:spPr>
          <a:xfrm>
            <a:off x="686277" y="1823722"/>
            <a:ext cx="8675370" cy="3042920"/>
          </a:xfrm>
        </p:spPr>
        <p:txBody>
          <a:bodyPr anchor="b"/>
          <a:lstStyle>
            <a:lvl1pPr>
              <a:defRPr sz="4950"/>
            </a:lvl1pPr>
          </a:lstStyle>
          <a:p>
            <a:r>
              <a:rPr lang="en-US"/>
              <a:t>Click to edit Master title style</a:t>
            </a:r>
            <a:endParaRPr lang="en-ZW"/>
          </a:p>
        </p:txBody>
      </p:sp>
      <p:sp>
        <p:nvSpPr>
          <p:cNvPr id="3" name="Text Placeholder 2">
            <a:extLst>
              <a:ext uri="{FF2B5EF4-FFF2-40B4-BE49-F238E27FC236}">
                <a16:creationId xmlns:a16="http://schemas.microsoft.com/office/drawing/2014/main" id="{746A4E4F-C368-3950-C0AC-B78133F6B668}"/>
              </a:ext>
            </a:extLst>
          </p:cNvPr>
          <p:cNvSpPr>
            <a:spLocks noGrp="1"/>
          </p:cNvSpPr>
          <p:nvPr>
            <p:ph type="body" idx="1"/>
          </p:nvPr>
        </p:nvSpPr>
        <p:spPr>
          <a:xfrm>
            <a:off x="686277" y="4895428"/>
            <a:ext cx="8675370" cy="1600199"/>
          </a:xfrm>
        </p:spPr>
        <p:txBody>
          <a:bodyPr/>
          <a:lstStyle>
            <a:lvl1pPr marL="0" indent="0">
              <a:buNone/>
              <a:defRPr sz="1980">
                <a:solidFill>
                  <a:schemeClr val="tx1">
                    <a:tint val="75000"/>
                  </a:schemeClr>
                </a:solidFill>
              </a:defRPr>
            </a:lvl1pPr>
            <a:lvl2pPr marL="377190" indent="0">
              <a:buNone/>
              <a:defRPr sz="1650">
                <a:solidFill>
                  <a:schemeClr val="tx1">
                    <a:tint val="75000"/>
                  </a:schemeClr>
                </a:solidFill>
              </a:defRPr>
            </a:lvl2pPr>
            <a:lvl3pPr marL="754380" indent="0">
              <a:buNone/>
              <a:defRPr sz="1485">
                <a:solidFill>
                  <a:schemeClr val="tx1">
                    <a:tint val="75000"/>
                  </a:schemeClr>
                </a:solidFill>
              </a:defRPr>
            </a:lvl3pPr>
            <a:lvl4pPr marL="1131570" indent="0">
              <a:buNone/>
              <a:defRPr sz="1320">
                <a:solidFill>
                  <a:schemeClr val="tx1">
                    <a:tint val="75000"/>
                  </a:schemeClr>
                </a:solidFill>
              </a:defRPr>
            </a:lvl4pPr>
            <a:lvl5pPr marL="1508760" indent="0">
              <a:buNone/>
              <a:defRPr sz="1320">
                <a:solidFill>
                  <a:schemeClr val="tx1">
                    <a:tint val="75000"/>
                  </a:schemeClr>
                </a:solidFill>
              </a:defRPr>
            </a:lvl5pPr>
            <a:lvl6pPr marL="1885950" indent="0">
              <a:buNone/>
              <a:defRPr sz="1320">
                <a:solidFill>
                  <a:schemeClr val="tx1">
                    <a:tint val="75000"/>
                  </a:schemeClr>
                </a:solidFill>
              </a:defRPr>
            </a:lvl6pPr>
            <a:lvl7pPr marL="2263140" indent="0">
              <a:buNone/>
              <a:defRPr sz="1320">
                <a:solidFill>
                  <a:schemeClr val="tx1">
                    <a:tint val="75000"/>
                  </a:schemeClr>
                </a:solidFill>
              </a:defRPr>
            </a:lvl7pPr>
            <a:lvl8pPr marL="2640330" indent="0">
              <a:buNone/>
              <a:defRPr sz="1320">
                <a:solidFill>
                  <a:schemeClr val="tx1">
                    <a:tint val="75000"/>
                  </a:schemeClr>
                </a:solidFill>
              </a:defRPr>
            </a:lvl8pPr>
            <a:lvl9pPr marL="3017520" indent="0">
              <a:buNone/>
              <a:defRPr sz="13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D03AAE-E150-3FDA-35DE-D96C2DB73DD5}"/>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967E5D7B-693F-F949-862D-077D7F665490}"/>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71E2BBA0-5EA2-43EB-129E-667FCFDC8AE3}"/>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24563298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41134-D13B-9C02-D900-7D1036DD86C3}"/>
              </a:ext>
            </a:extLst>
          </p:cNvPr>
          <p:cNvSpPr>
            <a:spLocks noGrp="1"/>
          </p:cNvSpPr>
          <p:nvPr>
            <p:ph type="title"/>
          </p:nvPr>
        </p:nvSpPr>
        <p:spPr/>
        <p:txBody>
          <a:bodyPr/>
          <a:lstStyle/>
          <a:p>
            <a:r>
              <a:rPr lang="en-US"/>
              <a:t>Click to edit Master title style</a:t>
            </a:r>
            <a:endParaRPr lang="en-ZW"/>
          </a:p>
        </p:txBody>
      </p:sp>
      <p:sp>
        <p:nvSpPr>
          <p:cNvPr id="3" name="Content Placeholder 2">
            <a:extLst>
              <a:ext uri="{FF2B5EF4-FFF2-40B4-BE49-F238E27FC236}">
                <a16:creationId xmlns:a16="http://schemas.microsoft.com/office/drawing/2014/main" id="{2D324C3F-3CCA-B062-878F-01BE93404DB4}"/>
              </a:ext>
            </a:extLst>
          </p:cNvPr>
          <p:cNvSpPr>
            <a:spLocks noGrp="1"/>
          </p:cNvSpPr>
          <p:nvPr>
            <p:ph sz="half" idx="1"/>
          </p:nvPr>
        </p:nvSpPr>
        <p:spPr>
          <a:xfrm>
            <a:off x="691515" y="1947334"/>
            <a:ext cx="4274820" cy="46414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Content Placeholder 3">
            <a:extLst>
              <a:ext uri="{FF2B5EF4-FFF2-40B4-BE49-F238E27FC236}">
                <a16:creationId xmlns:a16="http://schemas.microsoft.com/office/drawing/2014/main" id="{9370E2A9-E1C1-ED77-4643-16381C7738EE}"/>
              </a:ext>
            </a:extLst>
          </p:cNvPr>
          <p:cNvSpPr>
            <a:spLocks noGrp="1"/>
          </p:cNvSpPr>
          <p:nvPr>
            <p:ph sz="half" idx="2"/>
          </p:nvPr>
        </p:nvSpPr>
        <p:spPr>
          <a:xfrm>
            <a:off x="5092065" y="1947334"/>
            <a:ext cx="4274820" cy="46414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Date Placeholder 4">
            <a:extLst>
              <a:ext uri="{FF2B5EF4-FFF2-40B4-BE49-F238E27FC236}">
                <a16:creationId xmlns:a16="http://schemas.microsoft.com/office/drawing/2014/main" id="{07383D21-58AE-923B-3349-A8DB8941DB3B}"/>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6" name="Footer Placeholder 5">
            <a:extLst>
              <a:ext uri="{FF2B5EF4-FFF2-40B4-BE49-F238E27FC236}">
                <a16:creationId xmlns:a16="http://schemas.microsoft.com/office/drawing/2014/main" id="{58EAF3A7-F71D-6F00-07AA-5D53DCA308FC}"/>
              </a:ext>
            </a:extLst>
          </p:cNvPr>
          <p:cNvSpPr>
            <a:spLocks noGrp="1"/>
          </p:cNvSpPr>
          <p:nvPr>
            <p:ph type="ftr" sz="quarter" idx="11"/>
          </p:nvPr>
        </p:nvSpPr>
        <p:spPr/>
        <p:txBody>
          <a:bodyPr/>
          <a:lstStyle/>
          <a:p>
            <a:endParaRPr lang="en-ZW"/>
          </a:p>
        </p:txBody>
      </p:sp>
      <p:sp>
        <p:nvSpPr>
          <p:cNvPr id="7" name="Slide Number Placeholder 6">
            <a:extLst>
              <a:ext uri="{FF2B5EF4-FFF2-40B4-BE49-F238E27FC236}">
                <a16:creationId xmlns:a16="http://schemas.microsoft.com/office/drawing/2014/main" id="{8564D9CD-5A4D-1268-5D6E-1E391F34FAC4}"/>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49530119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778D2-F7D5-0AFB-FC42-357597C7FFFE}"/>
              </a:ext>
            </a:extLst>
          </p:cNvPr>
          <p:cNvSpPr>
            <a:spLocks noGrp="1"/>
          </p:cNvSpPr>
          <p:nvPr>
            <p:ph type="title"/>
          </p:nvPr>
        </p:nvSpPr>
        <p:spPr>
          <a:xfrm>
            <a:off x="692825" y="389467"/>
            <a:ext cx="8675370" cy="1413934"/>
          </a:xfrm>
        </p:spPr>
        <p:txBody>
          <a:bodyPr/>
          <a:lstStyle/>
          <a:p>
            <a:r>
              <a:rPr lang="en-US"/>
              <a:t>Click to edit Master title style</a:t>
            </a:r>
            <a:endParaRPr lang="en-ZW"/>
          </a:p>
        </p:txBody>
      </p:sp>
      <p:sp>
        <p:nvSpPr>
          <p:cNvPr id="3" name="Text Placeholder 2">
            <a:extLst>
              <a:ext uri="{FF2B5EF4-FFF2-40B4-BE49-F238E27FC236}">
                <a16:creationId xmlns:a16="http://schemas.microsoft.com/office/drawing/2014/main" id="{88B51B97-6104-4827-9E5B-2925520B9885}"/>
              </a:ext>
            </a:extLst>
          </p:cNvPr>
          <p:cNvSpPr>
            <a:spLocks noGrp="1"/>
          </p:cNvSpPr>
          <p:nvPr>
            <p:ph type="body" idx="1"/>
          </p:nvPr>
        </p:nvSpPr>
        <p:spPr>
          <a:xfrm>
            <a:off x="692826" y="1793240"/>
            <a:ext cx="4255174" cy="878839"/>
          </a:xfrm>
        </p:spPr>
        <p:txBody>
          <a:bodyPr anchor="b"/>
          <a:lstStyle>
            <a:lvl1pPr marL="0" indent="0">
              <a:buNone/>
              <a:defRPr sz="1980" b="1"/>
            </a:lvl1pPr>
            <a:lvl2pPr marL="377190" indent="0">
              <a:buNone/>
              <a:defRPr sz="1650" b="1"/>
            </a:lvl2pPr>
            <a:lvl3pPr marL="754380" indent="0">
              <a:buNone/>
              <a:defRPr sz="1485" b="1"/>
            </a:lvl3pPr>
            <a:lvl4pPr marL="1131570" indent="0">
              <a:buNone/>
              <a:defRPr sz="1320" b="1"/>
            </a:lvl4pPr>
            <a:lvl5pPr marL="1508760" indent="0">
              <a:buNone/>
              <a:defRPr sz="1320" b="1"/>
            </a:lvl5pPr>
            <a:lvl6pPr marL="1885950" indent="0">
              <a:buNone/>
              <a:defRPr sz="1320" b="1"/>
            </a:lvl6pPr>
            <a:lvl7pPr marL="2263140" indent="0">
              <a:buNone/>
              <a:defRPr sz="1320" b="1"/>
            </a:lvl7pPr>
            <a:lvl8pPr marL="2640330" indent="0">
              <a:buNone/>
              <a:defRPr sz="1320" b="1"/>
            </a:lvl8pPr>
            <a:lvl9pPr marL="3017520" indent="0">
              <a:buNone/>
              <a:defRPr sz="1320" b="1"/>
            </a:lvl9pPr>
          </a:lstStyle>
          <a:p>
            <a:pPr lvl="0"/>
            <a:r>
              <a:rPr lang="en-US"/>
              <a:t>Click to edit Master text styles</a:t>
            </a:r>
          </a:p>
        </p:txBody>
      </p:sp>
      <p:sp>
        <p:nvSpPr>
          <p:cNvPr id="4" name="Content Placeholder 3">
            <a:extLst>
              <a:ext uri="{FF2B5EF4-FFF2-40B4-BE49-F238E27FC236}">
                <a16:creationId xmlns:a16="http://schemas.microsoft.com/office/drawing/2014/main" id="{77529087-A6A3-1719-0149-66694265310D}"/>
              </a:ext>
            </a:extLst>
          </p:cNvPr>
          <p:cNvSpPr>
            <a:spLocks noGrp="1"/>
          </p:cNvSpPr>
          <p:nvPr>
            <p:ph sz="half" idx="2"/>
          </p:nvPr>
        </p:nvSpPr>
        <p:spPr>
          <a:xfrm>
            <a:off x="692826" y="2672080"/>
            <a:ext cx="425517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Text Placeholder 4">
            <a:extLst>
              <a:ext uri="{FF2B5EF4-FFF2-40B4-BE49-F238E27FC236}">
                <a16:creationId xmlns:a16="http://schemas.microsoft.com/office/drawing/2014/main" id="{810A6E5B-5462-5CDE-040F-14CB0C1EEF9A}"/>
              </a:ext>
            </a:extLst>
          </p:cNvPr>
          <p:cNvSpPr>
            <a:spLocks noGrp="1"/>
          </p:cNvSpPr>
          <p:nvPr>
            <p:ph type="body" sz="quarter" idx="3"/>
          </p:nvPr>
        </p:nvSpPr>
        <p:spPr>
          <a:xfrm>
            <a:off x="5092066" y="1793240"/>
            <a:ext cx="4276130" cy="878839"/>
          </a:xfrm>
        </p:spPr>
        <p:txBody>
          <a:bodyPr anchor="b"/>
          <a:lstStyle>
            <a:lvl1pPr marL="0" indent="0">
              <a:buNone/>
              <a:defRPr sz="1980" b="1"/>
            </a:lvl1pPr>
            <a:lvl2pPr marL="377190" indent="0">
              <a:buNone/>
              <a:defRPr sz="1650" b="1"/>
            </a:lvl2pPr>
            <a:lvl3pPr marL="754380" indent="0">
              <a:buNone/>
              <a:defRPr sz="1485" b="1"/>
            </a:lvl3pPr>
            <a:lvl4pPr marL="1131570" indent="0">
              <a:buNone/>
              <a:defRPr sz="1320" b="1"/>
            </a:lvl4pPr>
            <a:lvl5pPr marL="1508760" indent="0">
              <a:buNone/>
              <a:defRPr sz="1320" b="1"/>
            </a:lvl5pPr>
            <a:lvl6pPr marL="1885950" indent="0">
              <a:buNone/>
              <a:defRPr sz="1320" b="1"/>
            </a:lvl6pPr>
            <a:lvl7pPr marL="2263140" indent="0">
              <a:buNone/>
              <a:defRPr sz="1320" b="1"/>
            </a:lvl7pPr>
            <a:lvl8pPr marL="2640330" indent="0">
              <a:buNone/>
              <a:defRPr sz="1320" b="1"/>
            </a:lvl8pPr>
            <a:lvl9pPr marL="3017520" indent="0">
              <a:buNone/>
              <a:defRPr sz="1320" b="1"/>
            </a:lvl9pPr>
          </a:lstStyle>
          <a:p>
            <a:pPr lvl="0"/>
            <a:r>
              <a:rPr lang="en-US"/>
              <a:t>Click to edit Master text styles</a:t>
            </a:r>
          </a:p>
        </p:txBody>
      </p:sp>
      <p:sp>
        <p:nvSpPr>
          <p:cNvPr id="6" name="Content Placeholder 5">
            <a:extLst>
              <a:ext uri="{FF2B5EF4-FFF2-40B4-BE49-F238E27FC236}">
                <a16:creationId xmlns:a16="http://schemas.microsoft.com/office/drawing/2014/main" id="{A317CB40-C66C-2152-A71C-3EEE3A880C4E}"/>
              </a:ext>
            </a:extLst>
          </p:cNvPr>
          <p:cNvSpPr>
            <a:spLocks noGrp="1"/>
          </p:cNvSpPr>
          <p:nvPr>
            <p:ph sz="quarter" idx="4"/>
          </p:nvPr>
        </p:nvSpPr>
        <p:spPr>
          <a:xfrm>
            <a:off x="5092066" y="2672080"/>
            <a:ext cx="4276130"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7" name="Date Placeholder 6">
            <a:extLst>
              <a:ext uri="{FF2B5EF4-FFF2-40B4-BE49-F238E27FC236}">
                <a16:creationId xmlns:a16="http://schemas.microsoft.com/office/drawing/2014/main" id="{F66E2D6F-955F-8D87-EDEB-7C93334A4704}"/>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8" name="Footer Placeholder 7">
            <a:extLst>
              <a:ext uri="{FF2B5EF4-FFF2-40B4-BE49-F238E27FC236}">
                <a16:creationId xmlns:a16="http://schemas.microsoft.com/office/drawing/2014/main" id="{2B3B12EA-84D2-FC40-8309-4579B86A305A}"/>
              </a:ext>
            </a:extLst>
          </p:cNvPr>
          <p:cNvSpPr>
            <a:spLocks noGrp="1"/>
          </p:cNvSpPr>
          <p:nvPr>
            <p:ph type="ftr" sz="quarter" idx="11"/>
          </p:nvPr>
        </p:nvSpPr>
        <p:spPr/>
        <p:txBody>
          <a:bodyPr/>
          <a:lstStyle/>
          <a:p>
            <a:endParaRPr lang="en-ZW"/>
          </a:p>
        </p:txBody>
      </p:sp>
      <p:sp>
        <p:nvSpPr>
          <p:cNvPr id="9" name="Slide Number Placeholder 8">
            <a:extLst>
              <a:ext uri="{FF2B5EF4-FFF2-40B4-BE49-F238E27FC236}">
                <a16:creationId xmlns:a16="http://schemas.microsoft.com/office/drawing/2014/main" id="{22C60643-377F-C514-C15B-0A5E8CBC2E57}"/>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31568928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C3B04-2070-D92A-5B90-E0612873C2C8}"/>
              </a:ext>
            </a:extLst>
          </p:cNvPr>
          <p:cNvSpPr>
            <a:spLocks noGrp="1"/>
          </p:cNvSpPr>
          <p:nvPr>
            <p:ph type="title"/>
          </p:nvPr>
        </p:nvSpPr>
        <p:spPr/>
        <p:txBody>
          <a:bodyPr/>
          <a:lstStyle/>
          <a:p>
            <a:r>
              <a:rPr lang="en-US"/>
              <a:t>Click to edit Master title style</a:t>
            </a:r>
            <a:endParaRPr lang="en-ZW"/>
          </a:p>
        </p:txBody>
      </p:sp>
      <p:sp>
        <p:nvSpPr>
          <p:cNvPr id="3" name="Date Placeholder 2">
            <a:extLst>
              <a:ext uri="{FF2B5EF4-FFF2-40B4-BE49-F238E27FC236}">
                <a16:creationId xmlns:a16="http://schemas.microsoft.com/office/drawing/2014/main" id="{CB4E48DB-ACB7-12CD-C403-0923D999BD6F}"/>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4" name="Footer Placeholder 3">
            <a:extLst>
              <a:ext uri="{FF2B5EF4-FFF2-40B4-BE49-F238E27FC236}">
                <a16:creationId xmlns:a16="http://schemas.microsoft.com/office/drawing/2014/main" id="{8C247126-42F4-BA09-2512-2D41C956192B}"/>
              </a:ext>
            </a:extLst>
          </p:cNvPr>
          <p:cNvSpPr>
            <a:spLocks noGrp="1"/>
          </p:cNvSpPr>
          <p:nvPr>
            <p:ph type="ftr" sz="quarter" idx="11"/>
          </p:nvPr>
        </p:nvSpPr>
        <p:spPr/>
        <p:txBody>
          <a:bodyPr/>
          <a:lstStyle/>
          <a:p>
            <a:endParaRPr lang="en-ZW"/>
          </a:p>
        </p:txBody>
      </p:sp>
      <p:sp>
        <p:nvSpPr>
          <p:cNvPr id="5" name="Slide Number Placeholder 4">
            <a:extLst>
              <a:ext uri="{FF2B5EF4-FFF2-40B4-BE49-F238E27FC236}">
                <a16:creationId xmlns:a16="http://schemas.microsoft.com/office/drawing/2014/main" id="{16EC353E-C427-DC16-4F7A-A1EFC5F7B6E9}"/>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4366745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50319A-E621-E083-95EE-25144830E3C1}"/>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3" name="Footer Placeholder 2">
            <a:extLst>
              <a:ext uri="{FF2B5EF4-FFF2-40B4-BE49-F238E27FC236}">
                <a16:creationId xmlns:a16="http://schemas.microsoft.com/office/drawing/2014/main" id="{45D07CAB-A2D1-44B5-0123-F6229E6E11C4}"/>
              </a:ext>
            </a:extLst>
          </p:cNvPr>
          <p:cNvSpPr>
            <a:spLocks noGrp="1"/>
          </p:cNvSpPr>
          <p:nvPr>
            <p:ph type="ftr" sz="quarter" idx="11"/>
          </p:nvPr>
        </p:nvSpPr>
        <p:spPr/>
        <p:txBody>
          <a:bodyPr/>
          <a:lstStyle/>
          <a:p>
            <a:endParaRPr lang="en-ZW"/>
          </a:p>
        </p:txBody>
      </p:sp>
      <p:sp>
        <p:nvSpPr>
          <p:cNvPr id="4" name="Slide Number Placeholder 3">
            <a:extLst>
              <a:ext uri="{FF2B5EF4-FFF2-40B4-BE49-F238E27FC236}">
                <a16:creationId xmlns:a16="http://schemas.microsoft.com/office/drawing/2014/main" id="{4B68E22F-2419-28D4-B4FF-E974FC9E8187}"/>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266071470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BE4A0-9C90-C11D-FAE8-5273A97E9EBD}"/>
              </a:ext>
            </a:extLst>
          </p:cNvPr>
          <p:cNvSpPr>
            <a:spLocks noGrp="1"/>
          </p:cNvSpPr>
          <p:nvPr>
            <p:ph type="title"/>
          </p:nvPr>
        </p:nvSpPr>
        <p:spPr>
          <a:xfrm>
            <a:off x="692825" y="487680"/>
            <a:ext cx="3244096" cy="1706880"/>
          </a:xfrm>
        </p:spPr>
        <p:txBody>
          <a:bodyPr anchor="b"/>
          <a:lstStyle>
            <a:lvl1pPr>
              <a:defRPr sz="2640"/>
            </a:lvl1pPr>
          </a:lstStyle>
          <a:p>
            <a:r>
              <a:rPr lang="en-US"/>
              <a:t>Click to edit Master title style</a:t>
            </a:r>
            <a:endParaRPr lang="en-ZW"/>
          </a:p>
        </p:txBody>
      </p:sp>
      <p:sp>
        <p:nvSpPr>
          <p:cNvPr id="3" name="Content Placeholder 2">
            <a:extLst>
              <a:ext uri="{FF2B5EF4-FFF2-40B4-BE49-F238E27FC236}">
                <a16:creationId xmlns:a16="http://schemas.microsoft.com/office/drawing/2014/main" id="{7BF0BD51-9D60-EEDC-7A7F-E25F166AE4F2}"/>
              </a:ext>
            </a:extLst>
          </p:cNvPr>
          <p:cNvSpPr>
            <a:spLocks noGrp="1"/>
          </p:cNvSpPr>
          <p:nvPr>
            <p:ph idx="1"/>
          </p:nvPr>
        </p:nvSpPr>
        <p:spPr>
          <a:xfrm>
            <a:off x="4276130" y="1053254"/>
            <a:ext cx="5092065" cy="5198534"/>
          </a:xfrm>
        </p:spPr>
        <p:txBody>
          <a:bodyPr/>
          <a:lstStyle>
            <a:lvl1pPr>
              <a:defRPr sz="2640"/>
            </a:lvl1pPr>
            <a:lvl2pPr>
              <a:defRPr sz="2310"/>
            </a:lvl2pPr>
            <a:lvl3pPr>
              <a:defRPr sz="1980"/>
            </a:lvl3pPr>
            <a:lvl4pPr>
              <a:defRPr sz="1650"/>
            </a:lvl4pPr>
            <a:lvl5pPr>
              <a:defRPr sz="1650"/>
            </a:lvl5pPr>
            <a:lvl6pPr>
              <a:defRPr sz="1650"/>
            </a:lvl6pPr>
            <a:lvl7pPr>
              <a:defRPr sz="1650"/>
            </a:lvl7pPr>
            <a:lvl8pPr>
              <a:defRPr sz="1650"/>
            </a:lvl8pPr>
            <a:lvl9pPr>
              <a:defRPr sz="16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Text Placeholder 3">
            <a:extLst>
              <a:ext uri="{FF2B5EF4-FFF2-40B4-BE49-F238E27FC236}">
                <a16:creationId xmlns:a16="http://schemas.microsoft.com/office/drawing/2014/main" id="{C66F42E9-F493-018C-7BA7-5876F22E00BF}"/>
              </a:ext>
            </a:extLst>
          </p:cNvPr>
          <p:cNvSpPr>
            <a:spLocks noGrp="1"/>
          </p:cNvSpPr>
          <p:nvPr>
            <p:ph type="body" sz="half" idx="2"/>
          </p:nvPr>
        </p:nvSpPr>
        <p:spPr>
          <a:xfrm>
            <a:off x="692825" y="2194561"/>
            <a:ext cx="3244096" cy="4065694"/>
          </a:xfrm>
        </p:spPr>
        <p:txBody>
          <a:bodyPr/>
          <a:lstStyle>
            <a:lvl1pPr marL="0" indent="0">
              <a:buNone/>
              <a:defRPr sz="1320"/>
            </a:lvl1pPr>
            <a:lvl2pPr marL="377190" indent="0">
              <a:buNone/>
              <a:defRPr sz="1155"/>
            </a:lvl2pPr>
            <a:lvl3pPr marL="754380" indent="0">
              <a:buNone/>
              <a:defRPr sz="990"/>
            </a:lvl3pPr>
            <a:lvl4pPr marL="1131570" indent="0">
              <a:buNone/>
              <a:defRPr sz="825"/>
            </a:lvl4pPr>
            <a:lvl5pPr marL="1508760" indent="0">
              <a:buNone/>
              <a:defRPr sz="825"/>
            </a:lvl5pPr>
            <a:lvl6pPr marL="1885950" indent="0">
              <a:buNone/>
              <a:defRPr sz="825"/>
            </a:lvl6pPr>
            <a:lvl7pPr marL="2263140" indent="0">
              <a:buNone/>
              <a:defRPr sz="825"/>
            </a:lvl7pPr>
            <a:lvl8pPr marL="2640330" indent="0">
              <a:buNone/>
              <a:defRPr sz="825"/>
            </a:lvl8pPr>
            <a:lvl9pPr marL="3017520" indent="0">
              <a:buNone/>
              <a:defRPr sz="825"/>
            </a:lvl9pPr>
          </a:lstStyle>
          <a:p>
            <a:pPr lvl="0"/>
            <a:r>
              <a:rPr lang="en-US"/>
              <a:t>Click to edit Master text styles</a:t>
            </a:r>
          </a:p>
        </p:txBody>
      </p:sp>
      <p:sp>
        <p:nvSpPr>
          <p:cNvPr id="5" name="Date Placeholder 4">
            <a:extLst>
              <a:ext uri="{FF2B5EF4-FFF2-40B4-BE49-F238E27FC236}">
                <a16:creationId xmlns:a16="http://schemas.microsoft.com/office/drawing/2014/main" id="{B1527CC4-9EF8-21D8-AADD-33FB49822D36}"/>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6" name="Footer Placeholder 5">
            <a:extLst>
              <a:ext uri="{FF2B5EF4-FFF2-40B4-BE49-F238E27FC236}">
                <a16:creationId xmlns:a16="http://schemas.microsoft.com/office/drawing/2014/main" id="{E96A967A-3DA5-5CC0-C515-5B05C38769BA}"/>
              </a:ext>
            </a:extLst>
          </p:cNvPr>
          <p:cNvSpPr>
            <a:spLocks noGrp="1"/>
          </p:cNvSpPr>
          <p:nvPr>
            <p:ph type="ftr" sz="quarter" idx="11"/>
          </p:nvPr>
        </p:nvSpPr>
        <p:spPr/>
        <p:txBody>
          <a:bodyPr/>
          <a:lstStyle/>
          <a:p>
            <a:endParaRPr lang="en-ZW"/>
          </a:p>
        </p:txBody>
      </p:sp>
      <p:sp>
        <p:nvSpPr>
          <p:cNvPr id="7" name="Slide Number Placeholder 6">
            <a:extLst>
              <a:ext uri="{FF2B5EF4-FFF2-40B4-BE49-F238E27FC236}">
                <a16:creationId xmlns:a16="http://schemas.microsoft.com/office/drawing/2014/main" id="{2B5A18B1-DE70-6A41-02AE-7AAFDD9B5E2E}"/>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251775423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B0E45-6F32-240B-F644-A362A3933D72}"/>
              </a:ext>
            </a:extLst>
          </p:cNvPr>
          <p:cNvSpPr>
            <a:spLocks noGrp="1"/>
          </p:cNvSpPr>
          <p:nvPr>
            <p:ph type="title"/>
          </p:nvPr>
        </p:nvSpPr>
        <p:spPr>
          <a:xfrm>
            <a:off x="692825" y="487680"/>
            <a:ext cx="3244096" cy="1706880"/>
          </a:xfrm>
        </p:spPr>
        <p:txBody>
          <a:bodyPr anchor="b"/>
          <a:lstStyle>
            <a:lvl1pPr>
              <a:defRPr sz="2640"/>
            </a:lvl1pPr>
          </a:lstStyle>
          <a:p>
            <a:r>
              <a:rPr lang="en-US"/>
              <a:t>Click to edit Master title style</a:t>
            </a:r>
            <a:endParaRPr lang="en-ZW"/>
          </a:p>
        </p:txBody>
      </p:sp>
      <p:sp>
        <p:nvSpPr>
          <p:cNvPr id="3" name="Picture Placeholder 2">
            <a:extLst>
              <a:ext uri="{FF2B5EF4-FFF2-40B4-BE49-F238E27FC236}">
                <a16:creationId xmlns:a16="http://schemas.microsoft.com/office/drawing/2014/main" id="{5D41AE8B-89CA-6357-6221-9A1CAF797C09}"/>
              </a:ext>
            </a:extLst>
          </p:cNvPr>
          <p:cNvSpPr>
            <a:spLocks noGrp="1"/>
          </p:cNvSpPr>
          <p:nvPr>
            <p:ph type="pic" idx="1"/>
          </p:nvPr>
        </p:nvSpPr>
        <p:spPr>
          <a:xfrm>
            <a:off x="4276130" y="1053254"/>
            <a:ext cx="5092065" cy="5198534"/>
          </a:xfrm>
        </p:spPr>
        <p:txBody>
          <a:bodyPr/>
          <a:lstStyle>
            <a:lvl1pPr marL="0" indent="0">
              <a:buNone/>
              <a:defRPr sz="2640"/>
            </a:lvl1pPr>
            <a:lvl2pPr marL="377190" indent="0">
              <a:buNone/>
              <a:defRPr sz="2310"/>
            </a:lvl2pPr>
            <a:lvl3pPr marL="754380" indent="0">
              <a:buNone/>
              <a:defRPr sz="1980"/>
            </a:lvl3pPr>
            <a:lvl4pPr marL="1131570" indent="0">
              <a:buNone/>
              <a:defRPr sz="1650"/>
            </a:lvl4pPr>
            <a:lvl5pPr marL="1508760" indent="0">
              <a:buNone/>
              <a:defRPr sz="1650"/>
            </a:lvl5pPr>
            <a:lvl6pPr marL="1885950" indent="0">
              <a:buNone/>
              <a:defRPr sz="1650"/>
            </a:lvl6pPr>
            <a:lvl7pPr marL="2263140" indent="0">
              <a:buNone/>
              <a:defRPr sz="1650"/>
            </a:lvl7pPr>
            <a:lvl8pPr marL="2640330" indent="0">
              <a:buNone/>
              <a:defRPr sz="1650"/>
            </a:lvl8pPr>
            <a:lvl9pPr marL="3017520" indent="0">
              <a:buNone/>
              <a:defRPr sz="1650"/>
            </a:lvl9pPr>
          </a:lstStyle>
          <a:p>
            <a:endParaRPr lang="en-ZW"/>
          </a:p>
        </p:txBody>
      </p:sp>
      <p:sp>
        <p:nvSpPr>
          <p:cNvPr id="4" name="Text Placeholder 3">
            <a:extLst>
              <a:ext uri="{FF2B5EF4-FFF2-40B4-BE49-F238E27FC236}">
                <a16:creationId xmlns:a16="http://schemas.microsoft.com/office/drawing/2014/main" id="{B5E8C978-FE96-B786-C4DA-269CAF2C240B}"/>
              </a:ext>
            </a:extLst>
          </p:cNvPr>
          <p:cNvSpPr>
            <a:spLocks noGrp="1"/>
          </p:cNvSpPr>
          <p:nvPr>
            <p:ph type="body" sz="half" idx="2"/>
          </p:nvPr>
        </p:nvSpPr>
        <p:spPr>
          <a:xfrm>
            <a:off x="692825" y="2194561"/>
            <a:ext cx="3244096" cy="4065694"/>
          </a:xfrm>
        </p:spPr>
        <p:txBody>
          <a:bodyPr/>
          <a:lstStyle>
            <a:lvl1pPr marL="0" indent="0">
              <a:buNone/>
              <a:defRPr sz="1320"/>
            </a:lvl1pPr>
            <a:lvl2pPr marL="377190" indent="0">
              <a:buNone/>
              <a:defRPr sz="1155"/>
            </a:lvl2pPr>
            <a:lvl3pPr marL="754380" indent="0">
              <a:buNone/>
              <a:defRPr sz="990"/>
            </a:lvl3pPr>
            <a:lvl4pPr marL="1131570" indent="0">
              <a:buNone/>
              <a:defRPr sz="825"/>
            </a:lvl4pPr>
            <a:lvl5pPr marL="1508760" indent="0">
              <a:buNone/>
              <a:defRPr sz="825"/>
            </a:lvl5pPr>
            <a:lvl6pPr marL="1885950" indent="0">
              <a:buNone/>
              <a:defRPr sz="825"/>
            </a:lvl6pPr>
            <a:lvl7pPr marL="2263140" indent="0">
              <a:buNone/>
              <a:defRPr sz="825"/>
            </a:lvl7pPr>
            <a:lvl8pPr marL="2640330" indent="0">
              <a:buNone/>
              <a:defRPr sz="825"/>
            </a:lvl8pPr>
            <a:lvl9pPr marL="3017520" indent="0">
              <a:buNone/>
              <a:defRPr sz="825"/>
            </a:lvl9pPr>
          </a:lstStyle>
          <a:p>
            <a:pPr lvl="0"/>
            <a:r>
              <a:rPr lang="en-US"/>
              <a:t>Click to edit Master text styles</a:t>
            </a:r>
          </a:p>
        </p:txBody>
      </p:sp>
      <p:sp>
        <p:nvSpPr>
          <p:cNvPr id="5" name="Date Placeholder 4">
            <a:extLst>
              <a:ext uri="{FF2B5EF4-FFF2-40B4-BE49-F238E27FC236}">
                <a16:creationId xmlns:a16="http://schemas.microsoft.com/office/drawing/2014/main" id="{E30B72E1-1F3F-D1CA-7575-0254F21331A8}"/>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6" name="Footer Placeholder 5">
            <a:extLst>
              <a:ext uri="{FF2B5EF4-FFF2-40B4-BE49-F238E27FC236}">
                <a16:creationId xmlns:a16="http://schemas.microsoft.com/office/drawing/2014/main" id="{8D697171-A09D-F800-E32F-AAAC9E6E0EFE}"/>
              </a:ext>
            </a:extLst>
          </p:cNvPr>
          <p:cNvSpPr>
            <a:spLocks noGrp="1"/>
          </p:cNvSpPr>
          <p:nvPr>
            <p:ph type="ftr" sz="quarter" idx="11"/>
          </p:nvPr>
        </p:nvSpPr>
        <p:spPr/>
        <p:txBody>
          <a:bodyPr/>
          <a:lstStyle/>
          <a:p>
            <a:endParaRPr lang="en-ZW"/>
          </a:p>
        </p:txBody>
      </p:sp>
      <p:sp>
        <p:nvSpPr>
          <p:cNvPr id="7" name="Slide Number Placeholder 6">
            <a:extLst>
              <a:ext uri="{FF2B5EF4-FFF2-40B4-BE49-F238E27FC236}">
                <a16:creationId xmlns:a16="http://schemas.microsoft.com/office/drawing/2014/main" id="{5D698E14-0940-9BF3-652C-EF5C7CB1F9AE}"/>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297780689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D03E8-1741-9A5A-66A3-A075BCFE9C02}"/>
              </a:ext>
            </a:extLst>
          </p:cNvPr>
          <p:cNvSpPr>
            <a:spLocks noGrp="1"/>
          </p:cNvSpPr>
          <p:nvPr>
            <p:ph type="title"/>
          </p:nvPr>
        </p:nvSpPr>
        <p:spPr/>
        <p:txBody>
          <a:bodyPr/>
          <a:lstStyle/>
          <a:p>
            <a:r>
              <a:rPr lang="en-US"/>
              <a:t>Click to edit Master title style</a:t>
            </a:r>
            <a:endParaRPr lang="en-ZW"/>
          </a:p>
        </p:txBody>
      </p:sp>
      <p:sp>
        <p:nvSpPr>
          <p:cNvPr id="3" name="Vertical Text Placeholder 2">
            <a:extLst>
              <a:ext uri="{FF2B5EF4-FFF2-40B4-BE49-F238E27FC236}">
                <a16:creationId xmlns:a16="http://schemas.microsoft.com/office/drawing/2014/main" id="{27D62077-DC01-7A67-7F92-348056A68B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897DE7FB-25A5-8E86-291E-6A1F5E7D7EDF}"/>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DC203ED4-8A11-DA4A-D488-A1A3AB94AD05}"/>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D06B94C5-D562-66DC-0837-D70DD9F1398D}"/>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3133751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sz="half" idx="1"/>
          </p:nvPr>
        </p:nvSpPr>
        <p:spPr>
          <a:xfrm>
            <a:off x="69151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Content Placeholder 3"/>
          <p:cNvSpPr>
            <a:spLocks noGrp="1"/>
          </p:cNvSpPr>
          <p:nvPr>
            <p:ph sz="half" idx="2"/>
          </p:nvPr>
        </p:nvSpPr>
        <p:spPr>
          <a:xfrm>
            <a:off x="509206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Date Placeholder 4"/>
          <p:cNvSpPr>
            <a:spLocks noGrp="1"/>
          </p:cNvSpPr>
          <p:nvPr>
            <p:ph type="dt" sz="half" idx="10"/>
          </p:nvPr>
        </p:nvSpPr>
        <p:spPr/>
        <p:txBody>
          <a:bodyPr/>
          <a:lstStyle/>
          <a:p>
            <a:pPr defTabSz="975390" eaLnBrk="0" hangingPunct="0">
              <a:defRPr/>
            </a:pPr>
            <a:fld id="{90B53D0A-F5FE-4CAD-80ED-FF66279FFF08}"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6" name="Footer Placeholder 5"/>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7" name="Slide Number Placeholder 6"/>
          <p:cNvSpPr>
            <a:spLocks noGrp="1"/>
          </p:cNvSpPr>
          <p:nvPr>
            <p:ph type="sldNum" sz="quarter" idx="12"/>
          </p:nvPr>
        </p:nvSpPr>
        <p:spPr/>
        <p:txBody>
          <a:bodyPr/>
          <a:lstStyle/>
          <a:p>
            <a:pPr defTabSz="975390" eaLnBrk="0" hangingPunct="0">
              <a:defRPr/>
            </a:pPr>
            <a:fld id="{CD158617-261B-481C-B73B-B02AF6098EF8}"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0132164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4F0DFC-1A9C-68DB-71CD-3B7E71C54656}"/>
              </a:ext>
            </a:extLst>
          </p:cNvPr>
          <p:cNvSpPr>
            <a:spLocks noGrp="1"/>
          </p:cNvSpPr>
          <p:nvPr>
            <p:ph type="title" orient="vert"/>
          </p:nvPr>
        </p:nvSpPr>
        <p:spPr>
          <a:xfrm>
            <a:off x="7198043" y="389468"/>
            <a:ext cx="2168843" cy="6199295"/>
          </a:xfrm>
        </p:spPr>
        <p:txBody>
          <a:bodyPr vert="eaVert"/>
          <a:lstStyle/>
          <a:p>
            <a:r>
              <a:rPr lang="en-US"/>
              <a:t>Click to edit Master title style</a:t>
            </a:r>
            <a:endParaRPr lang="en-ZW"/>
          </a:p>
        </p:txBody>
      </p:sp>
      <p:sp>
        <p:nvSpPr>
          <p:cNvPr id="3" name="Vertical Text Placeholder 2">
            <a:extLst>
              <a:ext uri="{FF2B5EF4-FFF2-40B4-BE49-F238E27FC236}">
                <a16:creationId xmlns:a16="http://schemas.microsoft.com/office/drawing/2014/main" id="{0AC6A4E7-D96F-437C-017B-5AAE4B4652AD}"/>
              </a:ext>
            </a:extLst>
          </p:cNvPr>
          <p:cNvSpPr>
            <a:spLocks noGrp="1"/>
          </p:cNvSpPr>
          <p:nvPr>
            <p:ph type="body" orient="vert" idx="1"/>
          </p:nvPr>
        </p:nvSpPr>
        <p:spPr>
          <a:xfrm>
            <a:off x="691515" y="389468"/>
            <a:ext cx="6380798" cy="61992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2548EF47-C1C0-CD6C-FE09-CE893B53A511}"/>
              </a:ext>
            </a:extLst>
          </p:cNvPr>
          <p:cNvSpPr>
            <a:spLocks noGrp="1"/>
          </p:cNvSpPr>
          <p:nvPr>
            <p:ph type="dt" sz="half" idx="10"/>
          </p:nvPr>
        </p:nvSpPr>
        <p:spPr/>
        <p:txBody>
          <a:body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B9EB6015-2720-AAA6-302E-8AA40FB02F28}"/>
              </a:ext>
            </a:extLst>
          </p:cNvPr>
          <p:cNvSpPr>
            <a:spLocks noGrp="1"/>
          </p:cNvSpPr>
          <p:nvPr>
            <p:ph type="ftr" sz="quarter" idx="11"/>
          </p:nvPr>
        </p:nvSpPr>
        <p:spPr/>
        <p:txBody>
          <a:bodyPr/>
          <a:lstStyle/>
          <a:p>
            <a:endParaRPr lang="en-ZW"/>
          </a:p>
        </p:txBody>
      </p:sp>
      <p:sp>
        <p:nvSpPr>
          <p:cNvPr id="6" name="Slide Number Placeholder 5">
            <a:extLst>
              <a:ext uri="{FF2B5EF4-FFF2-40B4-BE49-F238E27FC236}">
                <a16:creationId xmlns:a16="http://schemas.microsoft.com/office/drawing/2014/main" id="{EF017750-7C5B-0C98-A5BD-4F307C6A8165}"/>
              </a:ext>
            </a:extLst>
          </p:cNvPr>
          <p:cNvSpPr>
            <a:spLocks noGrp="1"/>
          </p:cNvSpPr>
          <p:nvPr>
            <p:ph type="sldNum" sz="quarter" idx="12"/>
          </p:nvPr>
        </p:nvSpPr>
        <p:spPr/>
        <p:txBody>
          <a:bodyPr/>
          <a:lstStyle/>
          <a:p>
            <a:fld id="{C9490A68-2BB7-420D-9C5A-B5E0C4634072}" type="slidenum">
              <a:rPr lang="en-ZW" smtClean="0"/>
              <a:t>‹#›</a:t>
            </a:fld>
            <a:endParaRPr lang="en-ZW"/>
          </a:p>
        </p:txBody>
      </p:sp>
    </p:spTree>
    <p:extLst>
      <p:ext uri="{BB962C8B-B14F-4D97-AF65-F5344CB8AC3E}">
        <p14:creationId xmlns:p14="http://schemas.microsoft.com/office/powerpoint/2010/main" val="210447139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1"/>
            </a:gs>
            <a:gs pos="100000">
              <a:schemeClr val="dk1"/>
            </a:gs>
          </a:gsLst>
          <a:lin ang="0" scaled="0"/>
        </a:gradFill>
        <a:effectLst/>
      </p:bgPr>
    </p:bg>
    <p:spTree>
      <p:nvGrpSpPr>
        <p:cNvPr id="1" name="Shape 9"/>
        <p:cNvGrpSpPr/>
        <p:nvPr/>
      </p:nvGrpSpPr>
      <p:grpSpPr>
        <a:xfrm>
          <a:off x="0" y="0"/>
          <a:ext cx="0" cy="0"/>
          <a:chOff x="0" y="0"/>
          <a:chExt cx="0" cy="0"/>
        </a:xfrm>
      </p:grpSpPr>
      <p:sp>
        <p:nvSpPr>
          <p:cNvPr id="13" name="Google Shape;13;p2"/>
          <p:cNvSpPr txBox="1">
            <a:spLocks noGrp="1"/>
          </p:cNvSpPr>
          <p:nvPr>
            <p:ph type="ctrTitle"/>
          </p:nvPr>
        </p:nvSpPr>
        <p:spPr>
          <a:xfrm>
            <a:off x="857010" y="2832818"/>
            <a:ext cx="6135360" cy="1649493"/>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6000"/>
              <a:buNone/>
              <a:defRPr sz="6600">
                <a:solidFill>
                  <a:schemeClr val="lt1"/>
                </a:solidFill>
              </a:defRPr>
            </a:lvl1pPr>
            <a:lvl2pPr lvl="1" rtl="0">
              <a:spcBef>
                <a:spcPts val="0"/>
              </a:spcBef>
              <a:spcAft>
                <a:spcPts val="0"/>
              </a:spcAft>
              <a:buClr>
                <a:schemeClr val="lt1"/>
              </a:buClr>
              <a:buSzPts val="6000"/>
              <a:buNone/>
              <a:defRPr sz="6600">
                <a:solidFill>
                  <a:schemeClr val="lt1"/>
                </a:solidFill>
              </a:defRPr>
            </a:lvl2pPr>
            <a:lvl3pPr lvl="2" rtl="0">
              <a:spcBef>
                <a:spcPts val="0"/>
              </a:spcBef>
              <a:spcAft>
                <a:spcPts val="0"/>
              </a:spcAft>
              <a:buClr>
                <a:schemeClr val="lt1"/>
              </a:buClr>
              <a:buSzPts val="6000"/>
              <a:buNone/>
              <a:defRPr sz="6600">
                <a:solidFill>
                  <a:schemeClr val="lt1"/>
                </a:solidFill>
              </a:defRPr>
            </a:lvl3pPr>
            <a:lvl4pPr lvl="3" rtl="0">
              <a:spcBef>
                <a:spcPts val="0"/>
              </a:spcBef>
              <a:spcAft>
                <a:spcPts val="0"/>
              </a:spcAft>
              <a:buClr>
                <a:schemeClr val="lt1"/>
              </a:buClr>
              <a:buSzPts val="6000"/>
              <a:buNone/>
              <a:defRPr sz="6600">
                <a:solidFill>
                  <a:schemeClr val="lt1"/>
                </a:solidFill>
              </a:defRPr>
            </a:lvl4pPr>
            <a:lvl5pPr lvl="4" rtl="0">
              <a:spcBef>
                <a:spcPts val="0"/>
              </a:spcBef>
              <a:spcAft>
                <a:spcPts val="0"/>
              </a:spcAft>
              <a:buClr>
                <a:schemeClr val="lt1"/>
              </a:buClr>
              <a:buSzPts val="6000"/>
              <a:buNone/>
              <a:defRPr sz="6600">
                <a:solidFill>
                  <a:schemeClr val="lt1"/>
                </a:solidFill>
              </a:defRPr>
            </a:lvl5pPr>
            <a:lvl6pPr lvl="5" rtl="0">
              <a:spcBef>
                <a:spcPts val="0"/>
              </a:spcBef>
              <a:spcAft>
                <a:spcPts val="0"/>
              </a:spcAft>
              <a:buClr>
                <a:schemeClr val="lt1"/>
              </a:buClr>
              <a:buSzPts val="6000"/>
              <a:buNone/>
              <a:defRPr sz="6600">
                <a:solidFill>
                  <a:schemeClr val="lt1"/>
                </a:solidFill>
              </a:defRPr>
            </a:lvl6pPr>
            <a:lvl7pPr lvl="6" rtl="0">
              <a:spcBef>
                <a:spcPts val="0"/>
              </a:spcBef>
              <a:spcAft>
                <a:spcPts val="0"/>
              </a:spcAft>
              <a:buClr>
                <a:schemeClr val="lt1"/>
              </a:buClr>
              <a:buSzPts val="6000"/>
              <a:buNone/>
              <a:defRPr sz="6600">
                <a:solidFill>
                  <a:schemeClr val="lt1"/>
                </a:solidFill>
              </a:defRPr>
            </a:lvl7pPr>
            <a:lvl8pPr lvl="7" rtl="0">
              <a:spcBef>
                <a:spcPts val="0"/>
              </a:spcBef>
              <a:spcAft>
                <a:spcPts val="0"/>
              </a:spcAft>
              <a:buClr>
                <a:schemeClr val="lt1"/>
              </a:buClr>
              <a:buSzPts val="6000"/>
              <a:buNone/>
              <a:defRPr sz="6600">
                <a:solidFill>
                  <a:schemeClr val="lt1"/>
                </a:solidFill>
              </a:defRPr>
            </a:lvl8pPr>
            <a:lvl9pPr lvl="8" rtl="0">
              <a:spcBef>
                <a:spcPts val="0"/>
              </a:spcBef>
              <a:spcAft>
                <a:spcPts val="0"/>
              </a:spcAft>
              <a:buClr>
                <a:schemeClr val="lt1"/>
              </a:buClr>
              <a:buSzPts val="6000"/>
              <a:buNone/>
              <a:defRPr sz="6600">
                <a:solidFill>
                  <a:schemeClr val="lt1"/>
                </a:solidFill>
              </a:defRPr>
            </a:lvl9pPr>
          </a:lstStyle>
          <a:p>
            <a:endParaRPr/>
          </a:p>
        </p:txBody>
      </p:sp>
    </p:spTree>
    <p:extLst>
      <p:ext uri="{BB962C8B-B14F-4D97-AF65-F5344CB8AC3E}">
        <p14:creationId xmlns:p14="http://schemas.microsoft.com/office/powerpoint/2010/main" val="60545390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ubtitle">
  <p:cSld name="Subtitle">
    <p:bg>
      <p:bgPr>
        <a:gradFill>
          <a:gsLst>
            <a:gs pos="0">
              <a:schemeClr val="accent4"/>
            </a:gs>
            <a:gs pos="100000">
              <a:schemeClr val="accent2"/>
            </a:gs>
          </a:gsLst>
          <a:lin ang="0" scaled="0"/>
        </a:gradFill>
        <a:effectLst/>
      </p:bgPr>
    </p:bg>
    <p:spTree>
      <p:nvGrpSpPr>
        <p:cNvPr id="1" name="Shape 14"/>
        <p:cNvGrpSpPr/>
        <p:nvPr/>
      </p:nvGrpSpPr>
      <p:grpSpPr>
        <a:xfrm>
          <a:off x="0" y="0"/>
          <a:ext cx="0" cy="0"/>
          <a:chOff x="0" y="0"/>
          <a:chExt cx="0" cy="0"/>
        </a:xfrm>
      </p:grpSpPr>
      <p:sp>
        <p:nvSpPr>
          <p:cNvPr id="18" name="Google Shape;18;p3"/>
          <p:cNvSpPr txBox="1">
            <a:spLocks noGrp="1"/>
          </p:cNvSpPr>
          <p:nvPr>
            <p:ph type="ctrTitle"/>
          </p:nvPr>
        </p:nvSpPr>
        <p:spPr>
          <a:xfrm>
            <a:off x="857010" y="2822667"/>
            <a:ext cx="5544660" cy="898987"/>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400"/>
              <a:buNone/>
              <a:defRPr sz="4840">
                <a:solidFill>
                  <a:schemeClr val="lt1"/>
                </a:solidFill>
              </a:defRPr>
            </a:lvl1pPr>
            <a:lvl2pPr lvl="1" rtl="0">
              <a:spcBef>
                <a:spcPts val="0"/>
              </a:spcBef>
              <a:spcAft>
                <a:spcPts val="0"/>
              </a:spcAft>
              <a:buClr>
                <a:schemeClr val="lt1"/>
              </a:buClr>
              <a:buSzPts val="4400"/>
              <a:buNone/>
              <a:defRPr sz="4840">
                <a:solidFill>
                  <a:schemeClr val="lt1"/>
                </a:solidFill>
              </a:defRPr>
            </a:lvl2pPr>
            <a:lvl3pPr lvl="2" rtl="0">
              <a:spcBef>
                <a:spcPts val="0"/>
              </a:spcBef>
              <a:spcAft>
                <a:spcPts val="0"/>
              </a:spcAft>
              <a:buClr>
                <a:schemeClr val="lt1"/>
              </a:buClr>
              <a:buSzPts val="4400"/>
              <a:buNone/>
              <a:defRPr sz="4840">
                <a:solidFill>
                  <a:schemeClr val="lt1"/>
                </a:solidFill>
              </a:defRPr>
            </a:lvl3pPr>
            <a:lvl4pPr lvl="3" rtl="0">
              <a:spcBef>
                <a:spcPts val="0"/>
              </a:spcBef>
              <a:spcAft>
                <a:spcPts val="0"/>
              </a:spcAft>
              <a:buClr>
                <a:schemeClr val="lt1"/>
              </a:buClr>
              <a:buSzPts val="4400"/>
              <a:buNone/>
              <a:defRPr sz="4840">
                <a:solidFill>
                  <a:schemeClr val="lt1"/>
                </a:solidFill>
              </a:defRPr>
            </a:lvl4pPr>
            <a:lvl5pPr lvl="4" rtl="0">
              <a:spcBef>
                <a:spcPts val="0"/>
              </a:spcBef>
              <a:spcAft>
                <a:spcPts val="0"/>
              </a:spcAft>
              <a:buClr>
                <a:schemeClr val="lt1"/>
              </a:buClr>
              <a:buSzPts val="4400"/>
              <a:buNone/>
              <a:defRPr sz="4840">
                <a:solidFill>
                  <a:schemeClr val="lt1"/>
                </a:solidFill>
              </a:defRPr>
            </a:lvl5pPr>
            <a:lvl6pPr lvl="5" rtl="0">
              <a:spcBef>
                <a:spcPts val="0"/>
              </a:spcBef>
              <a:spcAft>
                <a:spcPts val="0"/>
              </a:spcAft>
              <a:buClr>
                <a:schemeClr val="lt1"/>
              </a:buClr>
              <a:buSzPts val="4400"/>
              <a:buNone/>
              <a:defRPr sz="4840">
                <a:solidFill>
                  <a:schemeClr val="lt1"/>
                </a:solidFill>
              </a:defRPr>
            </a:lvl6pPr>
            <a:lvl7pPr lvl="6" rtl="0">
              <a:spcBef>
                <a:spcPts val="0"/>
              </a:spcBef>
              <a:spcAft>
                <a:spcPts val="0"/>
              </a:spcAft>
              <a:buClr>
                <a:schemeClr val="lt1"/>
              </a:buClr>
              <a:buSzPts val="4400"/>
              <a:buNone/>
              <a:defRPr sz="4840">
                <a:solidFill>
                  <a:schemeClr val="lt1"/>
                </a:solidFill>
              </a:defRPr>
            </a:lvl7pPr>
            <a:lvl8pPr lvl="7" rtl="0">
              <a:spcBef>
                <a:spcPts val="0"/>
              </a:spcBef>
              <a:spcAft>
                <a:spcPts val="0"/>
              </a:spcAft>
              <a:buClr>
                <a:schemeClr val="lt1"/>
              </a:buClr>
              <a:buSzPts val="4400"/>
              <a:buNone/>
              <a:defRPr sz="4840">
                <a:solidFill>
                  <a:schemeClr val="lt1"/>
                </a:solidFill>
              </a:defRPr>
            </a:lvl8pPr>
            <a:lvl9pPr lvl="8" rtl="0">
              <a:spcBef>
                <a:spcPts val="0"/>
              </a:spcBef>
              <a:spcAft>
                <a:spcPts val="0"/>
              </a:spcAft>
              <a:buClr>
                <a:schemeClr val="lt1"/>
              </a:buClr>
              <a:buSzPts val="4400"/>
              <a:buNone/>
              <a:defRPr sz="4840">
                <a:solidFill>
                  <a:schemeClr val="lt1"/>
                </a:solidFill>
              </a:defRPr>
            </a:lvl9pPr>
          </a:lstStyle>
          <a:p>
            <a:endParaRPr/>
          </a:p>
        </p:txBody>
      </p:sp>
      <p:sp>
        <p:nvSpPr>
          <p:cNvPr id="19" name="Google Shape;19;p3"/>
          <p:cNvSpPr txBox="1">
            <a:spLocks noGrp="1"/>
          </p:cNvSpPr>
          <p:nvPr>
            <p:ph type="subTitle" idx="1"/>
          </p:nvPr>
        </p:nvSpPr>
        <p:spPr>
          <a:xfrm>
            <a:off x="857010" y="3859787"/>
            <a:ext cx="5544660" cy="632747"/>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400"/>
              <a:buNone/>
              <a:defRPr/>
            </a:lvl1pPr>
            <a:lvl2pPr lvl="1" rtl="0">
              <a:spcBef>
                <a:spcPts val="880"/>
              </a:spcBef>
              <a:spcAft>
                <a:spcPts val="0"/>
              </a:spcAft>
              <a:buClr>
                <a:schemeClr val="dk1"/>
              </a:buClr>
              <a:buSzPts val="3000"/>
              <a:buNone/>
              <a:defRPr sz="3300"/>
            </a:lvl2pPr>
            <a:lvl3pPr lvl="2" rtl="0">
              <a:spcBef>
                <a:spcPts val="880"/>
              </a:spcBef>
              <a:spcAft>
                <a:spcPts val="0"/>
              </a:spcAft>
              <a:buClr>
                <a:schemeClr val="dk1"/>
              </a:buClr>
              <a:buSzPts val="3000"/>
              <a:buNone/>
              <a:defRPr sz="3300"/>
            </a:lvl3pPr>
            <a:lvl4pPr lvl="3" rtl="0">
              <a:spcBef>
                <a:spcPts val="880"/>
              </a:spcBef>
              <a:spcAft>
                <a:spcPts val="0"/>
              </a:spcAft>
              <a:buSzPts val="3000"/>
              <a:buNone/>
              <a:defRPr sz="3300"/>
            </a:lvl4pPr>
            <a:lvl5pPr lvl="4" rtl="0">
              <a:spcBef>
                <a:spcPts val="880"/>
              </a:spcBef>
              <a:spcAft>
                <a:spcPts val="0"/>
              </a:spcAft>
              <a:buSzPts val="3000"/>
              <a:buNone/>
              <a:defRPr sz="3300"/>
            </a:lvl5pPr>
            <a:lvl6pPr lvl="5" rtl="0">
              <a:spcBef>
                <a:spcPts val="880"/>
              </a:spcBef>
              <a:spcAft>
                <a:spcPts val="0"/>
              </a:spcAft>
              <a:buSzPts val="3000"/>
              <a:buNone/>
              <a:defRPr sz="3300"/>
            </a:lvl6pPr>
            <a:lvl7pPr lvl="6" rtl="0">
              <a:spcBef>
                <a:spcPts val="880"/>
              </a:spcBef>
              <a:spcAft>
                <a:spcPts val="0"/>
              </a:spcAft>
              <a:buSzPts val="3000"/>
              <a:buNone/>
              <a:defRPr sz="3300"/>
            </a:lvl7pPr>
            <a:lvl8pPr lvl="7" rtl="0">
              <a:spcBef>
                <a:spcPts val="880"/>
              </a:spcBef>
              <a:spcAft>
                <a:spcPts val="0"/>
              </a:spcAft>
              <a:buSzPts val="3000"/>
              <a:buNone/>
              <a:defRPr sz="3300"/>
            </a:lvl8pPr>
            <a:lvl9pPr lvl="8" rtl="0">
              <a:spcBef>
                <a:spcPts val="880"/>
              </a:spcBef>
              <a:spcAft>
                <a:spcPts val="880"/>
              </a:spcAft>
              <a:buSzPts val="3000"/>
              <a:buNone/>
              <a:defRPr sz="3300"/>
            </a:lvl9pPr>
          </a:lstStyle>
          <a:p>
            <a:endParaRPr/>
          </a:p>
        </p:txBody>
      </p:sp>
    </p:spTree>
    <p:extLst>
      <p:ext uri="{BB962C8B-B14F-4D97-AF65-F5344CB8AC3E}">
        <p14:creationId xmlns:p14="http://schemas.microsoft.com/office/powerpoint/2010/main" val="317378232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30"/>
        <p:cNvGrpSpPr/>
        <p:nvPr/>
      </p:nvGrpSpPr>
      <p:grpSpPr>
        <a:xfrm>
          <a:off x="0" y="0"/>
          <a:ext cx="0" cy="0"/>
          <a:chOff x="0" y="0"/>
          <a:chExt cx="0" cy="0"/>
        </a:xfrm>
      </p:grpSpPr>
      <p:sp>
        <p:nvSpPr>
          <p:cNvPr id="34" name="Google Shape;34;p5"/>
          <p:cNvSpPr txBox="1">
            <a:spLocks noGrp="1"/>
          </p:cNvSpPr>
          <p:nvPr>
            <p:ph type="title"/>
          </p:nvPr>
        </p:nvSpPr>
        <p:spPr>
          <a:xfrm>
            <a:off x="857010" y="1188978"/>
            <a:ext cx="7658310" cy="563627"/>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5" name="Google Shape;35;p5"/>
          <p:cNvSpPr txBox="1">
            <a:spLocks noGrp="1"/>
          </p:cNvSpPr>
          <p:nvPr>
            <p:ph type="body" idx="1"/>
          </p:nvPr>
        </p:nvSpPr>
        <p:spPr>
          <a:xfrm>
            <a:off x="857010" y="2122560"/>
            <a:ext cx="7658310" cy="4117760"/>
          </a:xfrm>
          <a:prstGeom prst="rect">
            <a:avLst/>
          </a:prstGeom>
        </p:spPr>
        <p:txBody>
          <a:bodyPr spcFirstLastPara="1" wrap="square" lIns="0" tIns="0" rIns="0" bIns="0" anchor="t" anchorCtr="0">
            <a:noAutofit/>
          </a:bodyPr>
          <a:lstStyle>
            <a:lvl1pPr marL="502920" lvl="0" indent="-419100" rtl="0">
              <a:spcBef>
                <a:spcPts val="0"/>
              </a:spcBef>
              <a:spcAft>
                <a:spcPts val="0"/>
              </a:spcAft>
              <a:buSzPts val="2400"/>
              <a:buChar char="●"/>
              <a:defRPr/>
            </a:lvl1pPr>
            <a:lvl2pPr marL="1005840" lvl="1" indent="-419100" rtl="0">
              <a:spcBef>
                <a:spcPts val="880"/>
              </a:spcBef>
              <a:spcAft>
                <a:spcPts val="0"/>
              </a:spcAft>
              <a:buSzPts val="2400"/>
              <a:buChar char="○"/>
              <a:defRPr/>
            </a:lvl2pPr>
            <a:lvl3pPr marL="1508760" lvl="2" indent="-419100" rtl="0">
              <a:spcBef>
                <a:spcPts val="880"/>
              </a:spcBef>
              <a:spcAft>
                <a:spcPts val="0"/>
              </a:spcAft>
              <a:buSzPts val="2400"/>
              <a:buChar char="■"/>
              <a:defRPr/>
            </a:lvl3pPr>
            <a:lvl4pPr marL="2011680" lvl="3" indent="-419100" rtl="0">
              <a:spcBef>
                <a:spcPts val="880"/>
              </a:spcBef>
              <a:spcAft>
                <a:spcPts val="0"/>
              </a:spcAft>
              <a:buSzPts val="2400"/>
              <a:buChar char="●"/>
              <a:defRPr/>
            </a:lvl4pPr>
            <a:lvl5pPr marL="2514600" lvl="4" indent="-419100" rtl="0">
              <a:spcBef>
                <a:spcPts val="880"/>
              </a:spcBef>
              <a:spcAft>
                <a:spcPts val="0"/>
              </a:spcAft>
              <a:buSzPts val="2400"/>
              <a:buChar char="○"/>
              <a:defRPr/>
            </a:lvl5pPr>
            <a:lvl6pPr marL="3017520" lvl="5" indent="-419100" rtl="0">
              <a:spcBef>
                <a:spcPts val="880"/>
              </a:spcBef>
              <a:spcAft>
                <a:spcPts val="0"/>
              </a:spcAft>
              <a:buSzPts val="2400"/>
              <a:buChar char="■"/>
              <a:defRPr/>
            </a:lvl6pPr>
            <a:lvl7pPr marL="3520440" lvl="6" indent="-419100" rtl="0">
              <a:spcBef>
                <a:spcPts val="880"/>
              </a:spcBef>
              <a:spcAft>
                <a:spcPts val="0"/>
              </a:spcAft>
              <a:buSzPts val="2400"/>
              <a:buChar char="●"/>
              <a:defRPr/>
            </a:lvl7pPr>
            <a:lvl8pPr marL="4023360" lvl="7" indent="-419100" rtl="0">
              <a:spcBef>
                <a:spcPts val="880"/>
              </a:spcBef>
              <a:spcAft>
                <a:spcPts val="0"/>
              </a:spcAft>
              <a:buSzPts val="2400"/>
              <a:buChar char="○"/>
              <a:defRPr/>
            </a:lvl8pPr>
            <a:lvl9pPr marL="4526280" lvl="8" indent="-419100" rtl="0">
              <a:spcBef>
                <a:spcPts val="880"/>
              </a:spcBef>
              <a:spcAft>
                <a:spcPts val="880"/>
              </a:spcAft>
              <a:buSzPts val="2400"/>
              <a:buChar char="■"/>
              <a:defRPr/>
            </a:lvl9pPr>
          </a:lstStyle>
          <a:p>
            <a:endParaRPr/>
          </a:p>
        </p:txBody>
      </p:sp>
      <p:sp>
        <p:nvSpPr>
          <p:cNvPr id="36" name="Google Shape;36;p5"/>
          <p:cNvSpPr txBox="1">
            <a:spLocks noGrp="1"/>
          </p:cNvSpPr>
          <p:nvPr>
            <p:ph type="sldNum" idx="12"/>
          </p:nvPr>
        </p:nvSpPr>
        <p:spPr>
          <a:xfrm>
            <a:off x="9328642" y="6755343"/>
            <a:ext cx="603570" cy="559787"/>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spcBef>
                <a:spcPts val="0"/>
              </a:spcBef>
              <a:spcAft>
                <a:spcPts val="0"/>
              </a:spcAft>
            </a:pPr>
            <a:fld id="{00000000-1234-1234-1234-123412341234}" type="slidenum">
              <a:rPr lang="en" smtClean="0"/>
              <a:pPr>
                <a:spcBef>
                  <a:spcPts val="0"/>
                </a:spcBef>
                <a:spcAft>
                  <a:spcPts val="0"/>
                </a:spcAft>
              </a:pPr>
              <a:t>‹#›</a:t>
            </a:fld>
            <a:endParaRPr lang="en"/>
          </a:p>
        </p:txBody>
      </p:sp>
    </p:spTree>
    <p:extLst>
      <p:ext uri="{BB962C8B-B14F-4D97-AF65-F5344CB8AC3E}">
        <p14:creationId xmlns:p14="http://schemas.microsoft.com/office/powerpoint/2010/main" val="132700941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126720" y="169327"/>
            <a:ext cx="8675370" cy="468480"/>
          </a:xfrm>
        </p:spPr>
        <p:txBody>
          <a:bodyPr>
            <a:noAutofit/>
          </a:bodyPr>
          <a:lstStyle>
            <a:lvl1pPr>
              <a:defRPr sz="1659" b="1"/>
            </a:lvl1pPr>
          </a:lstStyle>
          <a:p>
            <a:r>
              <a:rPr lang="en-US" dirty="0"/>
              <a:t>CLICK TO EDIT MASTER TITLE STYLE</a:t>
            </a:r>
          </a:p>
        </p:txBody>
      </p:sp>
      <p:sp>
        <p:nvSpPr>
          <p:cNvPr id="6" name="Text Placeholder 6"/>
          <p:cNvSpPr>
            <a:spLocks noGrp="1"/>
          </p:cNvSpPr>
          <p:nvPr>
            <p:ph type="body" sz="quarter" idx="13"/>
          </p:nvPr>
        </p:nvSpPr>
        <p:spPr>
          <a:xfrm>
            <a:off x="125349" y="622003"/>
            <a:ext cx="5551329" cy="622080"/>
          </a:xfrm>
        </p:spPr>
        <p:txBody>
          <a:bodyPr>
            <a:normAutofit/>
          </a:bodyPr>
          <a:lstStyle>
            <a:lvl1pPr marL="0" indent="0">
              <a:buNone/>
              <a:defRPr sz="1276"/>
            </a:lvl1pPr>
          </a:lstStyle>
          <a:p>
            <a:pPr lvl="0"/>
            <a:r>
              <a:rPr lang="en-GB"/>
              <a:t>Click to edit Master text styles</a:t>
            </a:r>
          </a:p>
        </p:txBody>
      </p:sp>
    </p:spTree>
    <p:extLst>
      <p:ext uri="{BB962C8B-B14F-4D97-AF65-F5344CB8AC3E}">
        <p14:creationId xmlns:p14="http://schemas.microsoft.com/office/powerpoint/2010/main" val="161622190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57300" y="1197187"/>
            <a:ext cx="7543800" cy="2546773"/>
          </a:xfrm>
        </p:spPr>
        <p:txBody>
          <a:bodyPr anchor="b"/>
          <a:lstStyle>
            <a:lvl1pPr algn="ctr">
              <a:defRPr sz="3713"/>
            </a:lvl1pPr>
          </a:lstStyle>
          <a:p>
            <a:r>
              <a:rPr lang="en-US"/>
              <a:t>Click to edit Master title style</a:t>
            </a:r>
            <a:endParaRPr lang="en-ZW"/>
          </a:p>
        </p:txBody>
      </p:sp>
      <p:sp>
        <p:nvSpPr>
          <p:cNvPr id="3" name="Subtitle 2"/>
          <p:cNvSpPr>
            <a:spLocks noGrp="1"/>
          </p:cNvSpPr>
          <p:nvPr>
            <p:ph type="subTitle" idx="1"/>
          </p:nvPr>
        </p:nvSpPr>
        <p:spPr>
          <a:xfrm>
            <a:off x="1257300" y="3842174"/>
            <a:ext cx="7543800" cy="1766146"/>
          </a:xfrm>
        </p:spPr>
        <p:txBody>
          <a:bodyPr/>
          <a:lstStyle>
            <a:lvl1pPr marL="0" indent="0" algn="ctr">
              <a:buNone/>
              <a:defRPr sz="1485"/>
            </a:lvl1pPr>
            <a:lvl2pPr marL="282904" indent="0" algn="ctr">
              <a:buNone/>
              <a:defRPr sz="1238"/>
            </a:lvl2pPr>
            <a:lvl3pPr marL="565808" indent="0" algn="ctr">
              <a:buNone/>
              <a:defRPr sz="1114"/>
            </a:lvl3pPr>
            <a:lvl4pPr marL="848712" indent="0" algn="ctr">
              <a:buNone/>
              <a:defRPr sz="990"/>
            </a:lvl4pPr>
            <a:lvl5pPr marL="1131617" indent="0" algn="ctr">
              <a:buNone/>
              <a:defRPr sz="990"/>
            </a:lvl5pPr>
            <a:lvl6pPr marL="1414520" indent="0" algn="ctr">
              <a:buNone/>
              <a:defRPr sz="990"/>
            </a:lvl6pPr>
            <a:lvl7pPr marL="1697425" indent="0" algn="ctr">
              <a:buNone/>
              <a:defRPr sz="990"/>
            </a:lvl7pPr>
            <a:lvl8pPr marL="1980329" indent="0" algn="ctr">
              <a:buNone/>
              <a:defRPr sz="990"/>
            </a:lvl8pPr>
            <a:lvl9pPr marL="2263233" indent="0" algn="ctr">
              <a:buNone/>
              <a:defRPr sz="990"/>
            </a:lvl9pPr>
          </a:lstStyle>
          <a:p>
            <a:r>
              <a:rPr lang="en-US"/>
              <a:t>Click to edit Master subtitle style</a:t>
            </a:r>
            <a:endParaRPr lang="en-ZW"/>
          </a:p>
        </p:txBody>
      </p:sp>
      <p:sp>
        <p:nvSpPr>
          <p:cNvPr id="4" name="Date Placeholder 3"/>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828">
              <a:defRPr/>
            </a:pPr>
            <a:fld id="{1856AAB9-CC4C-4145-B0D1-C716534447C4}"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134455152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828">
              <a:defRPr/>
            </a:pPr>
            <a:fld id="{001C70CA-ED71-4792-8B02-AC54E10E3886}"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250541596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6276" y="1823723"/>
            <a:ext cx="8675370" cy="3042919"/>
          </a:xfrm>
        </p:spPr>
        <p:txBody>
          <a:bodyPr anchor="b"/>
          <a:lstStyle>
            <a:lvl1pPr>
              <a:defRPr sz="3713"/>
            </a:lvl1pPr>
          </a:lstStyle>
          <a:p>
            <a:r>
              <a:rPr lang="en-US"/>
              <a:t>Click to edit Master title style</a:t>
            </a:r>
            <a:endParaRPr lang="en-ZW"/>
          </a:p>
        </p:txBody>
      </p:sp>
      <p:sp>
        <p:nvSpPr>
          <p:cNvPr id="3" name="Text Placeholder 2"/>
          <p:cNvSpPr>
            <a:spLocks noGrp="1"/>
          </p:cNvSpPr>
          <p:nvPr>
            <p:ph type="body" idx="1"/>
          </p:nvPr>
        </p:nvSpPr>
        <p:spPr>
          <a:xfrm>
            <a:off x="686276" y="4895430"/>
            <a:ext cx="8675370" cy="1600199"/>
          </a:xfrm>
        </p:spPr>
        <p:txBody>
          <a:bodyPr/>
          <a:lstStyle>
            <a:lvl1pPr marL="0" indent="0">
              <a:buNone/>
              <a:defRPr sz="1485">
                <a:solidFill>
                  <a:schemeClr val="tx1">
                    <a:tint val="75000"/>
                  </a:schemeClr>
                </a:solidFill>
              </a:defRPr>
            </a:lvl1pPr>
            <a:lvl2pPr marL="282904" indent="0">
              <a:buNone/>
              <a:defRPr sz="1238">
                <a:solidFill>
                  <a:schemeClr val="tx1">
                    <a:tint val="75000"/>
                  </a:schemeClr>
                </a:solidFill>
              </a:defRPr>
            </a:lvl2pPr>
            <a:lvl3pPr marL="565808" indent="0">
              <a:buNone/>
              <a:defRPr sz="1114">
                <a:solidFill>
                  <a:schemeClr val="tx1">
                    <a:tint val="75000"/>
                  </a:schemeClr>
                </a:solidFill>
              </a:defRPr>
            </a:lvl3pPr>
            <a:lvl4pPr marL="848712" indent="0">
              <a:buNone/>
              <a:defRPr sz="990">
                <a:solidFill>
                  <a:schemeClr val="tx1">
                    <a:tint val="75000"/>
                  </a:schemeClr>
                </a:solidFill>
              </a:defRPr>
            </a:lvl4pPr>
            <a:lvl5pPr marL="1131617" indent="0">
              <a:buNone/>
              <a:defRPr sz="990">
                <a:solidFill>
                  <a:schemeClr val="tx1">
                    <a:tint val="75000"/>
                  </a:schemeClr>
                </a:solidFill>
              </a:defRPr>
            </a:lvl5pPr>
            <a:lvl6pPr marL="1414520" indent="0">
              <a:buNone/>
              <a:defRPr sz="990">
                <a:solidFill>
                  <a:schemeClr val="tx1">
                    <a:tint val="75000"/>
                  </a:schemeClr>
                </a:solidFill>
              </a:defRPr>
            </a:lvl6pPr>
            <a:lvl7pPr marL="1697425" indent="0">
              <a:buNone/>
              <a:defRPr sz="990">
                <a:solidFill>
                  <a:schemeClr val="tx1">
                    <a:tint val="75000"/>
                  </a:schemeClr>
                </a:solidFill>
              </a:defRPr>
            </a:lvl7pPr>
            <a:lvl8pPr marL="1980329" indent="0">
              <a:buNone/>
              <a:defRPr sz="990">
                <a:solidFill>
                  <a:schemeClr val="tx1">
                    <a:tint val="75000"/>
                  </a:schemeClr>
                </a:solidFill>
              </a:defRPr>
            </a:lvl8pPr>
            <a:lvl9pPr marL="2263233" indent="0">
              <a:buNone/>
              <a:defRPr sz="99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828">
              <a:defRPr/>
            </a:pPr>
            <a:fld id="{B49DFC7B-186A-4CF5-8352-8A23BC1018ED}"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114602996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sz="half" idx="1"/>
          </p:nvPr>
        </p:nvSpPr>
        <p:spPr>
          <a:xfrm>
            <a:off x="69151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Content Placeholder 3"/>
          <p:cNvSpPr>
            <a:spLocks noGrp="1"/>
          </p:cNvSpPr>
          <p:nvPr>
            <p:ph sz="half" idx="2"/>
          </p:nvPr>
        </p:nvSpPr>
        <p:spPr>
          <a:xfrm>
            <a:off x="509206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Date Placeholder 4"/>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828">
              <a:defRPr/>
            </a:pPr>
            <a:fld id="{CD158617-261B-481C-B73B-B02AF6098EF8}"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278507797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2825" y="389467"/>
            <a:ext cx="8675370" cy="1413934"/>
          </a:xfrm>
        </p:spPr>
        <p:txBody>
          <a:bodyPr/>
          <a:lstStyle/>
          <a:p>
            <a:r>
              <a:rPr lang="en-US"/>
              <a:t>Click to edit Master title style</a:t>
            </a:r>
            <a:endParaRPr lang="en-ZW"/>
          </a:p>
        </p:txBody>
      </p:sp>
      <p:sp>
        <p:nvSpPr>
          <p:cNvPr id="3" name="Text Placeholder 2"/>
          <p:cNvSpPr>
            <a:spLocks noGrp="1"/>
          </p:cNvSpPr>
          <p:nvPr>
            <p:ph type="body" idx="1"/>
          </p:nvPr>
        </p:nvSpPr>
        <p:spPr>
          <a:xfrm>
            <a:off x="692826" y="1793243"/>
            <a:ext cx="4255174" cy="878839"/>
          </a:xfrm>
        </p:spPr>
        <p:txBody>
          <a:bodyPr anchor="b"/>
          <a:lstStyle>
            <a:lvl1pPr marL="0" indent="0">
              <a:buNone/>
              <a:defRPr sz="1485" b="1"/>
            </a:lvl1pPr>
            <a:lvl2pPr marL="282904" indent="0">
              <a:buNone/>
              <a:defRPr sz="1238" b="1"/>
            </a:lvl2pPr>
            <a:lvl3pPr marL="565808" indent="0">
              <a:buNone/>
              <a:defRPr sz="1114" b="1"/>
            </a:lvl3pPr>
            <a:lvl4pPr marL="848712" indent="0">
              <a:buNone/>
              <a:defRPr sz="990" b="1"/>
            </a:lvl4pPr>
            <a:lvl5pPr marL="1131617" indent="0">
              <a:buNone/>
              <a:defRPr sz="990" b="1"/>
            </a:lvl5pPr>
            <a:lvl6pPr marL="1414520" indent="0">
              <a:buNone/>
              <a:defRPr sz="990" b="1"/>
            </a:lvl6pPr>
            <a:lvl7pPr marL="1697425" indent="0">
              <a:buNone/>
              <a:defRPr sz="990" b="1"/>
            </a:lvl7pPr>
            <a:lvl8pPr marL="1980329" indent="0">
              <a:buNone/>
              <a:defRPr sz="990" b="1"/>
            </a:lvl8pPr>
            <a:lvl9pPr marL="2263233" indent="0">
              <a:buNone/>
              <a:defRPr sz="990" b="1"/>
            </a:lvl9pPr>
          </a:lstStyle>
          <a:p>
            <a:pPr lvl="0"/>
            <a:r>
              <a:rPr lang="en-US"/>
              <a:t>Click to edit Master text styles</a:t>
            </a:r>
          </a:p>
        </p:txBody>
      </p:sp>
      <p:sp>
        <p:nvSpPr>
          <p:cNvPr id="4" name="Content Placeholder 3"/>
          <p:cNvSpPr>
            <a:spLocks noGrp="1"/>
          </p:cNvSpPr>
          <p:nvPr>
            <p:ph sz="half" idx="2"/>
          </p:nvPr>
        </p:nvSpPr>
        <p:spPr>
          <a:xfrm>
            <a:off x="692826" y="2672080"/>
            <a:ext cx="425517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Text Placeholder 4"/>
          <p:cNvSpPr>
            <a:spLocks noGrp="1"/>
          </p:cNvSpPr>
          <p:nvPr>
            <p:ph type="body" sz="quarter" idx="3"/>
          </p:nvPr>
        </p:nvSpPr>
        <p:spPr>
          <a:xfrm>
            <a:off x="5092066" y="1793243"/>
            <a:ext cx="4276130" cy="878839"/>
          </a:xfrm>
        </p:spPr>
        <p:txBody>
          <a:bodyPr anchor="b"/>
          <a:lstStyle>
            <a:lvl1pPr marL="0" indent="0">
              <a:buNone/>
              <a:defRPr sz="1485" b="1"/>
            </a:lvl1pPr>
            <a:lvl2pPr marL="282904" indent="0">
              <a:buNone/>
              <a:defRPr sz="1238" b="1"/>
            </a:lvl2pPr>
            <a:lvl3pPr marL="565808" indent="0">
              <a:buNone/>
              <a:defRPr sz="1114" b="1"/>
            </a:lvl3pPr>
            <a:lvl4pPr marL="848712" indent="0">
              <a:buNone/>
              <a:defRPr sz="990" b="1"/>
            </a:lvl4pPr>
            <a:lvl5pPr marL="1131617" indent="0">
              <a:buNone/>
              <a:defRPr sz="990" b="1"/>
            </a:lvl5pPr>
            <a:lvl6pPr marL="1414520" indent="0">
              <a:buNone/>
              <a:defRPr sz="990" b="1"/>
            </a:lvl6pPr>
            <a:lvl7pPr marL="1697425" indent="0">
              <a:buNone/>
              <a:defRPr sz="990" b="1"/>
            </a:lvl7pPr>
            <a:lvl8pPr marL="1980329" indent="0">
              <a:buNone/>
              <a:defRPr sz="990" b="1"/>
            </a:lvl8pPr>
            <a:lvl9pPr marL="2263233" indent="0">
              <a:buNone/>
              <a:defRPr sz="990" b="1"/>
            </a:lvl9pPr>
          </a:lstStyle>
          <a:p>
            <a:pPr lvl="0"/>
            <a:r>
              <a:rPr lang="en-US"/>
              <a:t>Click to edit Master text styles</a:t>
            </a:r>
          </a:p>
        </p:txBody>
      </p:sp>
      <p:sp>
        <p:nvSpPr>
          <p:cNvPr id="6" name="Content Placeholder 5"/>
          <p:cNvSpPr>
            <a:spLocks noGrp="1"/>
          </p:cNvSpPr>
          <p:nvPr>
            <p:ph sz="quarter" idx="4"/>
          </p:nvPr>
        </p:nvSpPr>
        <p:spPr>
          <a:xfrm>
            <a:off x="5092066" y="2672080"/>
            <a:ext cx="4276130"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7" name="Date Placeholder 6"/>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8" name="Footer Placeholder 7"/>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pPr defTabSz="685828">
              <a:defRPr/>
            </a:pPr>
            <a:fld id="{7622CF55-775E-4B78-9958-C8D81BEA67EC}"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140349833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2825" y="389467"/>
            <a:ext cx="8675370" cy="1413934"/>
          </a:xfrm>
        </p:spPr>
        <p:txBody>
          <a:bodyPr/>
          <a:lstStyle/>
          <a:p>
            <a:r>
              <a:rPr lang="en-US"/>
              <a:t>Click to edit Master title style</a:t>
            </a:r>
            <a:endParaRPr lang="en-ZW"/>
          </a:p>
        </p:txBody>
      </p:sp>
      <p:sp>
        <p:nvSpPr>
          <p:cNvPr id="3" name="Text Placeholder 2"/>
          <p:cNvSpPr>
            <a:spLocks noGrp="1"/>
          </p:cNvSpPr>
          <p:nvPr>
            <p:ph type="body" idx="1"/>
          </p:nvPr>
        </p:nvSpPr>
        <p:spPr>
          <a:xfrm>
            <a:off x="692826" y="1793242"/>
            <a:ext cx="4255174" cy="878839"/>
          </a:xfrm>
        </p:spPr>
        <p:txBody>
          <a:bodyPr anchor="b"/>
          <a:lstStyle>
            <a:lvl1pPr marL="0" indent="0">
              <a:buNone/>
              <a:defRPr sz="1920" b="1"/>
            </a:lvl1pPr>
            <a:lvl2pPr marL="365775" indent="0">
              <a:buNone/>
              <a:defRPr sz="1600" b="1"/>
            </a:lvl2pPr>
            <a:lvl3pPr marL="731550" indent="0">
              <a:buNone/>
              <a:defRPr sz="1440" b="1"/>
            </a:lvl3pPr>
            <a:lvl4pPr marL="1097325" indent="0">
              <a:buNone/>
              <a:defRPr sz="1280" b="1"/>
            </a:lvl4pPr>
            <a:lvl5pPr marL="1463101" indent="0">
              <a:buNone/>
              <a:defRPr sz="1280" b="1"/>
            </a:lvl5pPr>
            <a:lvl6pPr marL="1828875" indent="0">
              <a:buNone/>
              <a:defRPr sz="1280" b="1"/>
            </a:lvl6pPr>
            <a:lvl7pPr marL="2194651" indent="0">
              <a:buNone/>
              <a:defRPr sz="1280" b="1"/>
            </a:lvl7pPr>
            <a:lvl8pPr marL="2560426" indent="0">
              <a:buNone/>
              <a:defRPr sz="1280" b="1"/>
            </a:lvl8pPr>
            <a:lvl9pPr marL="2926200" indent="0">
              <a:buNone/>
              <a:defRPr sz="1280" b="1"/>
            </a:lvl9pPr>
          </a:lstStyle>
          <a:p>
            <a:pPr lvl="0"/>
            <a:r>
              <a:rPr lang="en-US"/>
              <a:t>Click to edit Master text styles</a:t>
            </a:r>
          </a:p>
        </p:txBody>
      </p:sp>
      <p:sp>
        <p:nvSpPr>
          <p:cNvPr id="4" name="Content Placeholder 3"/>
          <p:cNvSpPr>
            <a:spLocks noGrp="1"/>
          </p:cNvSpPr>
          <p:nvPr>
            <p:ph sz="half" idx="2"/>
          </p:nvPr>
        </p:nvSpPr>
        <p:spPr>
          <a:xfrm>
            <a:off x="692826" y="2672080"/>
            <a:ext cx="425517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Text Placeholder 4"/>
          <p:cNvSpPr>
            <a:spLocks noGrp="1"/>
          </p:cNvSpPr>
          <p:nvPr>
            <p:ph type="body" sz="quarter" idx="3"/>
          </p:nvPr>
        </p:nvSpPr>
        <p:spPr>
          <a:xfrm>
            <a:off x="5092066" y="1793242"/>
            <a:ext cx="4276130" cy="878839"/>
          </a:xfrm>
        </p:spPr>
        <p:txBody>
          <a:bodyPr anchor="b"/>
          <a:lstStyle>
            <a:lvl1pPr marL="0" indent="0">
              <a:buNone/>
              <a:defRPr sz="1920" b="1"/>
            </a:lvl1pPr>
            <a:lvl2pPr marL="365775" indent="0">
              <a:buNone/>
              <a:defRPr sz="1600" b="1"/>
            </a:lvl2pPr>
            <a:lvl3pPr marL="731550" indent="0">
              <a:buNone/>
              <a:defRPr sz="1440" b="1"/>
            </a:lvl3pPr>
            <a:lvl4pPr marL="1097325" indent="0">
              <a:buNone/>
              <a:defRPr sz="1280" b="1"/>
            </a:lvl4pPr>
            <a:lvl5pPr marL="1463101" indent="0">
              <a:buNone/>
              <a:defRPr sz="1280" b="1"/>
            </a:lvl5pPr>
            <a:lvl6pPr marL="1828875" indent="0">
              <a:buNone/>
              <a:defRPr sz="1280" b="1"/>
            </a:lvl6pPr>
            <a:lvl7pPr marL="2194651" indent="0">
              <a:buNone/>
              <a:defRPr sz="1280" b="1"/>
            </a:lvl7pPr>
            <a:lvl8pPr marL="2560426" indent="0">
              <a:buNone/>
              <a:defRPr sz="1280" b="1"/>
            </a:lvl8pPr>
            <a:lvl9pPr marL="2926200" indent="0">
              <a:buNone/>
              <a:defRPr sz="1280" b="1"/>
            </a:lvl9pPr>
          </a:lstStyle>
          <a:p>
            <a:pPr lvl="0"/>
            <a:r>
              <a:rPr lang="en-US"/>
              <a:t>Click to edit Master text styles</a:t>
            </a:r>
          </a:p>
        </p:txBody>
      </p:sp>
      <p:sp>
        <p:nvSpPr>
          <p:cNvPr id="6" name="Content Placeholder 5"/>
          <p:cNvSpPr>
            <a:spLocks noGrp="1"/>
          </p:cNvSpPr>
          <p:nvPr>
            <p:ph sz="quarter" idx="4"/>
          </p:nvPr>
        </p:nvSpPr>
        <p:spPr>
          <a:xfrm>
            <a:off x="5092066" y="2672080"/>
            <a:ext cx="4276130"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7" name="Date Placeholder 6"/>
          <p:cNvSpPr>
            <a:spLocks noGrp="1"/>
          </p:cNvSpPr>
          <p:nvPr>
            <p:ph type="dt" sz="half" idx="10"/>
          </p:nvPr>
        </p:nvSpPr>
        <p:spPr/>
        <p:txBody>
          <a:bodyPr/>
          <a:lstStyle/>
          <a:p>
            <a:pPr defTabSz="975390" eaLnBrk="0" hangingPunct="0">
              <a:defRPr/>
            </a:pPr>
            <a:fld id="{1714664C-7030-4E37-9D0E-E1964DD7A436}"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8" name="Footer Placeholder 7"/>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9" name="Slide Number Placeholder 8"/>
          <p:cNvSpPr>
            <a:spLocks noGrp="1"/>
          </p:cNvSpPr>
          <p:nvPr>
            <p:ph type="sldNum" sz="quarter" idx="12"/>
          </p:nvPr>
        </p:nvSpPr>
        <p:spPr/>
        <p:txBody>
          <a:bodyPr/>
          <a:lstStyle/>
          <a:p>
            <a:pPr defTabSz="975390" eaLnBrk="0" hangingPunct="0">
              <a:defRPr/>
            </a:pPr>
            <a:fld id="{7622CF55-775E-4B78-9958-C8D81BEA67EC}"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395301433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Date Placeholder 2"/>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4" name="Footer Placeholder 3"/>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pPr defTabSz="685828">
              <a:defRPr/>
            </a:pPr>
            <a:fld id="{7F9FEE87-08C1-4DAA-8D69-F406B1869AF0}"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95896100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3" name="Footer Placeholder 2"/>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pPr defTabSz="685828">
              <a:defRPr/>
            </a:pPr>
            <a:fld id="{F698C413-188C-4C92-B243-F6E57D9C4EC0}"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326214891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1980"/>
            </a:lvl1pPr>
          </a:lstStyle>
          <a:p>
            <a:r>
              <a:rPr lang="en-US"/>
              <a:t>Click to edit Master title style</a:t>
            </a:r>
            <a:endParaRPr lang="en-ZW"/>
          </a:p>
        </p:txBody>
      </p:sp>
      <p:sp>
        <p:nvSpPr>
          <p:cNvPr id="3" name="Content Placeholder 2"/>
          <p:cNvSpPr>
            <a:spLocks noGrp="1"/>
          </p:cNvSpPr>
          <p:nvPr>
            <p:ph idx="1"/>
          </p:nvPr>
        </p:nvSpPr>
        <p:spPr>
          <a:xfrm>
            <a:off x="4276130" y="1053256"/>
            <a:ext cx="5092065" cy="5198533"/>
          </a:xfrm>
        </p:spPr>
        <p:txBody>
          <a:bodyPr/>
          <a:lstStyle>
            <a:lvl1pPr>
              <a:defRPr sz="1980"/>
            </a:lvl1pPr>
            <a:lvl2pPr>
              <a:defRPr sz="1733"/>
            </a:lvl2pPr>
            <a:lvl3pPr>
              <a:defRPr sz="1485"/>
            </a:lvl3pPr>
            <a:lvl4pPr>
              <a:defRPr sz="1238"/>
            </a:lvl4pPr>
            <a:lvl5pPr>
              <a:defRPr sz="1238"/>
            </a:lvl5pPr>
            <a:lvl6pPr>
              <a:defRPr sz="1238"/>
            </a:lvl6pPr>
            <a:lvl7pPr>
              <a:defRPr sz="1238"/>
            </a:lvl7pPr>
            <a:lvl8pPr>
              <a:defRPr sz="1238"/>
            </a:lvl8pPr>
            <a:lvl9pPr>
              <a:defRPr sz="123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Text Placeholder 3"/>
          <p:cNvSpPr>
            <a:spLocks noGrp="1"/>
          </p:cNvSpPr>
          <p:nvPr>
            <p:ph type="body" sz="half" idx="2"/>
          </p:nvPr>
        </p:nvSpPr>
        <p:spPr>
          <a:xfrm>
            <a:off x="692825" y="2194560"/>
            <a:ext cx="3244096" cy="4065694"/>
          </a:xfrm>
        </p:spPr>
        <p:txBody>
          <a:bodyPr/>
          <a:lstStyle>
            <a:lvl1pPr marL="0" indent="0">
              <a:buNone/>
              <a:defRPr sz="990"/>
            </a:lvl1pPr>
            <a:lvl2pPr marL="282904" indent="0">
              <a:buNone/>
              <a:defRPr sz="866"/>
            </a:lvl2pPr>
            <a:lvl3pPr marL="565808" indent="0">
              <a:buNone/>
              <a:defRPr sz="743"/>
            </a:lvl3pPr>
            <a:lvl4pPr marL="848712" indent="0">
              <a:buNone/>
              <a:defRPr sz="619"/>
            </a:lvl4pPr>
            <a:lvl5pPr marL="1131617" indent="0">
              <a:buNone/>
              <a:defRPr sz="619"/>
            </a:lvl5pPr>
            <a:lvl6pPr marL="1414520" indent="0">
              <a:buNone/>
              <a:defRPr sz="619"/>
            </a:lvl6pPr>
            <a:lvl7pPr marL="1697425" indent="0">
              <a:buNone/>
              <a:defRPr sz="619"/>
            </a:lvl7pPr>
            <a:lvl8pPr marL="1980329" indent="0">
              <a:buNone/>
              <a:defRPr sz="619"/>
            </a:lvl8pPr>
            <a:lvl9pPr marL="2263233" indent="0">
              <a:buNone/>
              <a:defRPr sz="619"/>
            </a:lvl9pPr>
          </a:lstStyle>
          <a:p>
            <a:pPr lvl="0"/>
            <a:r>
              <a:rPr lang="en-US"/>
              <a:t>Click to edit Master text styles</a:t>
            </a:r>
          </a:p>
        </p:txBody>
      </p:sp>
      <p:sp>
        <p:nvSpPr>
          <p:cNvPr id="5" name="Date Placeholder 4"/>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828">
              <a:defRPr/>
            </a:pPr>
            <a:fld id="{3A9E0EDD-EBEB-4B0A-8100-396797E781CC}"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324407916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1980"/>
            </a:lvl1pPr>
          </a:lstStyle>
          <a:p>
            <a:r>
              <a:rPr lang="en-US"/>
              <a:t>Click to edit Master title style</a:t>
            </a:r>
            <a:endParaRPr lang="en-ZW"/>
          </a:p>
        </p:txBody>
      </p:sp>
      <p:sp>
        <p:nvSpPr>
          <p:cNvPr id="3" name="Picture Placeholder 2"/>
          <p:cNvSpPr>
            <a:spLocks noGrp="1"/>
          </p:cNvSpPr>
          <p:nvPr>
            <p:ph type="pic" idx="1"/>
          </p:nvPr>
        </p:nvSpPr>
        <p:spPr>
          <a:xfrm>
            <a:off x="4276130" y="1053256"/>
            <a:ext cx="5092065" cy="5198533"/>
          </a:xfrm>
        </p:spPr>
        <p:txBody>
          <a:bodyPr/>
          <a:lstStyle>
            <a:lvl1pPr marL="0" indent="0">
              <a:buNone/>
              <a:defRPr sz="1980"/>
            </a:lvl1pPr>
            <a:lvl2pPr marL="282904" indent="0">
              <a:buNone/>
              <a:defRPr sz="1733"/>
            </a:lvl2pPr>
            <a:lvl3pPr marL="565808" indent="0">
              <a:buNone/>
              <a:defRPr sz="1485"/>
            </a:lvl3pPr>
            <a:lvl4pPr marL="848712" indent="0">
              <a:buNone/>
              <a:defRPr sz="1238"/>
            </a:lvl4pPr>
            <a:lvl5pPr marL="1131617" indent="0">
              <a:buNone/>
              <a:defRPr sz="1238"/>
            </a:lvl5pPr>
            <a:lvl6pPr marL="1414520" indent="0">
              <a:buNone/>
              <a:defRPr sz="1238"/>
            </a:lvl6pPr>
            <a:lvl7pPr marL="1697425" indent="0">
              <a:buNone/>
              <a:defRPr sz="1238"/>
            </a:lvl7pPr>
            <a:lvl8pPr marL="1980329" indent="0">
              <a:buNone/>
              <a:defRPr sz="1238"/>
            </a:lvl8pPr>
            <a:lvl9pPr marL="2263233" indent="0">
              <a:buNone/>
              <a:defRPr sz="1238"/>
            </a:lvl9pPr>
          </a:lstStyle>
          <a:p>
            <a:endParaRPr lang="en-ZW"/>
          </a:p>
        </p:txBody>
      </p:sp>
      <p:sp>
        <p:nvSpPr>
          <p:cNvPr id="4" name="Text Placeholder 3"/>
          <p:cNvSpPr>
            <a:spLocks noGrp="1"/>
          </p:cNvSpPr>
          <p:nvPr>
            <p:ph type="body" sz="half" idx="2"/>
          </p:nvPr>
        </p:nvSpPr>
        <p:spPr>
          <a:xfrm>
            <a:off x="692825" y="2194560"/>
            <a:ext cx="3244096" cy="4065694"/>
          </a:xfrm>
        </p:spPr>
        <p:txBody>
          <a:bodyPr/>
          <a:lstStyle>
            <a:lvl1pPr marL="0" indent="0">
              <a:buNone/>
              <a:defRPr sz="990"/>
            </a:lvl1pPr>
            <a:lvl2pPr marL="282904" indent="0">
              <a:buNone/>
              <a:defRPr sz="866"/>
            </a:lvl2pPr>
            <a:lvl3pPr marL="565808" indent="0">
              <a:buNone/>
              <a:defRPr sz="743"/>
            </a:lvl3pPr>
            <a:lvl4pPr marL="848712" indent="0">
              <a:buNone/>
              <a:defRPr sz="619"/>
            </a:lvl4pPr>
            <a:lvl5pPr marL="1131617" indent="0">
              <a:buNone/>
              <a:defRPr sz="619"/>
            </a:lvl5pPr>
            <a:lvl6pPr marL="1414520" indent="0">
              <a:buNone/>
              <a:defRPr sz="619"/>
            </a:lvl6pPr>
            <a:lvl7pPr marL="1697425" indent="0">
              <a:buNone/>
              <a:defRPr sz="619"/>
            </a:lvl7pPr>
            <a:lvl8pPr marL="1980329" indent="0">
              <a:buNone/>
              <a:defRPr sz="619"/>
            </a:lvl8pPr>
            <a:lvl9pPr marL="2263233" indent="0">
              <a:buNone/>
              <a:defRPr sz="619"/>
            </a:lvl9pPr>
          </a:lstStyle>
          <a:p>
            <a:pPr lvl="0"/>
            <a:r>
              <a:rPr lang="en-US"/>
              <a:t>Click to edit Master text styles</a:t>
            </a:r>
          </a:p>
        </p:txBody>
      </p:sp>
      <p:sp>
        <p:nvSpPr>
          <p:cNvPr id="5" name="Date Placeholder 4"/>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828">
              <a:defRPr/>
            </a:pPr>
            <a:fld id="{67A5C9B9-3E86-4FAA-BF9F-B4037E9FEA9A}"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132678874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828">
              <a:defRPr/>
            </a:pPr>
            <a:fld id="{DD19D20F-2B36-4FD1-A2EB-E637BC4573EB}"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371099538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98044" y="389467"/>
            <a:ext cx="2168843" cy="6199294"/>
          </a:xfrm>
        </p:spPr>
        <p:txBody>
          <a:bodyPr vert="eaVert"/>
          <a:lstStyle/>
          <a:p>
            <a:r>
              <a:rPr lang="en-US"/>
              <a:t>Click to edit Master title style</a:t>
            </a:r>
            <a:endParaRPr lang="en-ZW"/>
          </a:p>
        </p:txBody>
      </p:sp>
      <p:sp>
        <p:nvSpPr>
          <p:cNvPr id="3" name="Vertical Text Placeholder 2"/>
          <p:cNvSpPr>
            <a:spLocks noGrp="1"/>
          </p:cNvSpPr>
          <p:nvPr>
            <p:ph type="body" orient="vert" idx="1"/>
          </p:nvPr>
        </p:nvSpPr>
        <p:spPr>
          <a:xfrm>
            <a:off x="691516" y="389467"/>
            <a:ext cx="6380798" cy="61992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685828">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685828">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828">
              <a:defRPr/>
            </a:pPr>
            <a:fld id="{9C59BA72-B523-41B4-9196-2D9FB5428D01}"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184381501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126720" y="169327"/>
            <a:ext cx="8675370" cy="468480"/>
          </a:xfrm>
        </p:spPr>
        <p:txBody>
          <a:bodyPr>
            <a:noAutofit/>
          </a:bodyPr>
          <a:lstStyle>
            <a:lvl1pPr>
              <a:defRPr sz="1659" b="1"/>
            </a:lvl1pPr>
          </a:lstStyle>
          <a:p>
            <a:r>
              <a:rPr lang="en-US" dirty="0"/>
              <a:t>CLICK TO EDIT MASTER TITLE STYLE</a:t>
            </a:r>
          </a:p>
        </p:txBody>
      </p:sp>
      <p:sp>
        <p:nvSpPr>
          <p:cNvPr id="6" name="Text Placeholder 6"/>
          <p:cNvSpPr>
            <a:spLocks noGrp="1"/>
          </p:cNvSpPr>
          <p:nvPr>
            <p:ph type="body" sz="quarter" idx="13"/>
          </p:nvPr>
        </p:nvSpPr>
        <p:spPr>
          <a:xfrm>
            <a:off x="125348" y="622003"/>
            <a:ext cx="5551329" cy="622080"/>
          </a:xfrm>
        </p:spPr>
        <p:txBody>
          <a:bodyPr>
            <a:normAutofit/>
          </a:bodyPr>
          <a:lstStyle>
            <a:lvl1pPr marL="0" indent="0">
              <a:buNone/>
              <a:defRPr sz="1276"/>
            </a:lvl1pPr>
          </a:lstStyle>
          <a:p>
            <a:pPr lvl="0"/>
            <a:r>
              <a:rPr lang="en-GB"/>
              <a:t>Click to edit Master text styles</a:t>
            </a:r>
          </a:p>
        </p:txBody>
      </p:sp>
      <p:sp>
        <p:nvSpPr>
          <p:cNvPr id="11" name="Rectangle 10"/>
          <p:cNvSpPr/>
          <p:nvPr/>
        </p:nvSpPr>
        <p:spPr>
          <a:xfrm>
            <a:off x="-5307" y="7241664"/>
            <a:ext cx="10070280" cy="83009"/>
          </a:xfrm>
          <a:prstGeom prst="rect">
            <a:avLst/>
          </a:prstGeom>
          <a:solidFill>
            <a:schemeClr val="tx2"/>
          </a:solidFill>
          <a:ln w="12700" cap="flat" cmpd="sng" algn="ctr">
            <a:noFill/>
            <a:prstDash val="solid"/>
            <a:miter lim="800000"/>
          </a:ln>
          <a:effectLst/>
        </p:spPr>
        <p:txBody>
          <a:bodyPr rtlCol="0" anchor="ctr"/>
          <a:lstStyle/>
          <a:p>
            <a:pPr marL="0" marR="0" lvl="0" indent="0" algn="ctr" defTabSz="583466" rtl="0" eaLnBrk="1" fontAlgn="auto" latinLnBrk="0" hangingPunct="1">
              <a:lnSpc>
                <a:spcPct val="100000"/>
              </a:lnSpc>
              <a:spcBef>
                <a:spcPts val="0"/>
              </a:spcBef>
              <a:spcAft>
                <a:spcPts val="0"/>
              </a:spcAft>
              <a:buClrTx/>
              <a:buSzTx/>
              <a:buFontTx/>
              <a:buNone/>
              <a:tabLst/>
              <a:defRPr/>
            </a:pPr>
            <a:endParaRPr kumimoji="0" lang="ro-RO" sz="1148" b="0"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768365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BLS04">
    <p:spTree>
      <p:nvGrpSpPr>
        <p:cNvPr id="1" name=""/>
        <p:cNvGrpSpPr/>
        <p:nvPr/>
      </p:nvGrpSpPr>
      <p:grpSpPr>
        <a:xfrm>
          <a:off x="0" y="0"/>
          <a:ext cx="0" cy="0"/>
          <a:chOff x="0" y="0"/>
          <a:chExt cx="0" cy="0"/>
        </a:xfrm>
      </p:grpSpPr>
      <p:sp>
        <p:nvSpPr>
          <p:cNvPr id="5" name="Picture Placeholder 2"/>
          <p:cNvSpPr>
            <a:spLocks noGrp="1"/>
          </p:cNvSpPr>
          <p:nvPr>
            <p:ph type="pic" sz="quarter" idx="10"/>
          </p:nvPr>
        </p:nvSpPr>
        <p:spPr>
          <a:xfrm>
            <a:off x="3" y="5"/>
            <a:ext cx="10058399" cy="7315199"/>
          </a:xfrm>
          <a:prstGeom prst="rect">
            <a:avLst/>
          </a:prstGeom>
          <a:solidFill>
            <a:schemeClr val="tx1">
              <a:lumMod val="10000"/>
              <a:lumOff val="90000"/>
            </a:schemeClr>
          </a:solidFill>
        </p:spPr>
        <p:txBody>
          <a:bodyPr tIns="1548000" anchor="ctr"/>
          <a:lstStyle>
            <a:lvl1pPr marL="0" indent="0" algn="ctr">
              <a:buNone/>
              <a:defRPr sz="893">
                <a:solidFill>
                  <a:schemeClr val="bg1">
                    <a:lumMod val="65000"/>
                  </a:schemeClr>
                </a:solidFill>
              </a:defRPr>
            </a:lvl1pPr>
          </a:lstStyle>
          <a:p>
            <a:endParaRPr lang="en-US"/>
          </a:p>
        </p:txBody>
      </p:sp>
    </p:spTree>
    <p:extLst>
      <p:ext uri="{BB962C8B-B14F-4D97-AF65-F5344CB8AC3E}">
        <p14:creationId xmlns:p14="http://schemas.microsoft.com/office/powerpoint/2010/main" val="226009926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S01">
    <p:spTree>
      <p:nvGrpSpPr>
        <p:cNvPr id="1" name=""/>
        <p:cNvGrpSpPr/>
        <p:nvPr/>
      </p:nvGrpSpPr>
      <p:grpSpPr>
        <a:xfrm>
          <a:off x="0" y="0"/>
          <a:ext cx="0" cy="0"/>
          <a:chOff x="0" y="0"/>
          <a:chExt cx="0" cy="0"/>
        </a:xfrm>
      </p:grpSpPr>
      <p:sp>
        <p:nvSpPr>
          <p:cNvPr id="6" name="Text Placeholder 3"/>
          <p:cNvSpPr>
            <a:spLocks noGrp="1"/>
          </p:cNvSpPr>
          <p:nvPr>
            <p:ph type="body" sz="half" idx="2" hasCustomPrompt="1"/>
          </p:nvPr>
        </p:nvSpPr>
        <p:spPr>
          <a:xfrm>
            <a:off x="419102" y="1038979"/>
            <a:ext cx="9205199" cy="246407"/>
          </a:xfrm>
          <a:prstGeom prst="rect">
            <a:avLst/>
          </a:prstGeom>
        </p:spPr>
        <p:txBody>
          <a:bodyPr wrap="none" lIns="0" tIns="0" rIns="0" bIns="0" anchor="ctr">
            <a:noAutofit/>
          </a:bodyPr>
          <a:lstStyle>
            <a:lvl1pPr marL="0" indent="0" algn="ctr">
              <a:buNone/>
              <a:defRPr sz="936" b="0" baseline="0">
                <a:solidFill>
                  <a:schemeClr val="bg1">
                    <a:lumMod val="65000"/>
                  </a:schemeClr>
                </a:solidFill>
                <a:latin typeface="+mn-lt"/>
                <a:ea typeface="Roboto" panose="02000000000000000000" pitchFamily="2" charset="0"/>
              </a:defRPr>
            </a:lvl1pPr>
            <a:lvl2pPr marL="388958" indent="0">
              <a:buNone/>
              <a:defRPr sz="1021"/>
            </a:lvl2pPr>
            <a:lvl3pPr marL="777916" indent="0">
              <a:buNone/>
              <a:defRPr sz="851"/>
            </a:lvl3pPr>
            <a:lvl4pPr marL="1166873" indent="0">
              <a:buNone/>
              <a:defRPr sz="766"/>
            </a:lvl4pPr>
            <a:lvl5pPr marL="1555830" indent="0">
              <a:buNone/>
              <a:defRPr sz="766"/>
            </a:lvl5pPr>
            <a:lvl6pPr marL="1944789" indent="0">
              <a:buNone/>
              <a:defRPr sz="766"/>
            </a:lvl6pPr>
            <a:lvl7pPr marL="2333746" indent="0">
              <a:buNone/>
              <a:defRPr sz="766"/>
            </a:lvl7pPr>
            <a:lvl8pPr marL="2722705" indent="0">
              <a:buNone/>
              <a:defRPr sz="766"/>
            </a:lvl8pPr>
            <a:lvl9pPr marL="3111663" indent="0">
              <a:buNone/>
              <a:defRPr sz="766"/>
            </a:lvl9pPr>
          </a:lstStyle>
          <a:p>
            <a:pPr lvl="0"/>
            <a:r>
              <a:rPr lang="en-US" dirty="0"/>
              <a:t>CLICK TO EDITE SUBTITLE</a:t>
            </a:r>
          </a:p>
        </p:txBody>
      </p:sp>
      <p:sp>
        <p:nvSpPr>
          <p:cNvPr id="7" name="Title 2"/>
          <p:cNvSpPr>
            <a:spLocks noGrp="1"/>
          </p:cNvSpPr>
          <p:nvPr>
            <p:ph type="title"/>
          </p:nvPr>
        </p:nvSpPr>
        <p:spPr>
          <a:xfrm>
            <a:off x="419102" y="401939"/>
            <a:ext cx="9205199" cy="582341"/>
          </a:xfrm>
          <a:prstGeom prst="rect">
            <a:avLst/>
          </a:prstGeom>
        </p:spPr>
        <p:txBody>
          <a:bodyPr lIns="0" tIns="0" rIns="0" bIns="0" anchor="ctr"/>
          <a:lstStyle>
            <a:lvl1pPr algn="ctr">
              <a:defRPr sz="2553">
                <a:solidFill>
                  <a:schemeClr val="bg1">
                    <a:lumMod val="50000"/>
                  </a:schemeClr>
                </a:solidFill>
              </a:defRPr>
            </a:lvl1pPr>
          </a:lstStyle>
          <a:p>
            <a:r>
              <a:rPr lang="en-US" dirty="0"/>
              <a:t>Click to edit Master title style</a:t>
            </a:r>
          </a:p>
        </p:txBody>
      </p:sp>
    </p:spTree>
    <p:extLst>
      <p:ext uri="{BB962C8B-B14F-4D97-AF65-F5344CB8AC3E}">
        <p14:creationId xmlns:p14="http://schemas.microsoft.com/office/powerpoint/2010/main" val="421031213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57300" y="1197187"/>
            <a:ext cx="7543800" cy="2546773"/>
          </a:xfrm>
        </p:spPr>
        <p:txBody>
          <a:bodyPr anchor="b"/>
          <a:lstStyle>
            <a:lvl1pPr algn="ctr">
              <a:defRPr sz="4800"/>
            </a:lvl1pPr>
          </a:lstStyle>
          <a:p>
            <a:r>
              <a:rPr lang="en-US"/>
              <a:t>Click to edit Master title style</a:t>
            </a:r>
            <a:endParaRPr lang="en-ZW"/>
          </a:p>
        </p:txBody>
      </p:sp>
      <p:sp>
        <p:nvSpPr>
          <p:cNvPr id="3" name="Subtitle 2"/>
          <p:cNvSpPr>
            <a:spLocks noGrp="1"/>
          </p:cNvSpPr>
          <p:nvPr>
            <p:ph type="subTitle" idx="1"/>
          </p:nvPr>
        </p:nvSpPr>
        <p:spPr>
          <a:xfrm>
            <a:off x="1257300" y="3842174"/>
            <a:ext cx="7543800" cy="1766146"/>
          </a:xfrm>
        </p:spPr>
        <p:txBody>
          <a:bodyPr/>
          <a:lstStyle>
            <a:lvl1pPr marL="0" indent="0" algn="ctr">
              <a:buNone/>
              <a:defRPr sz="1920"/>
            </a:lvl1pPr>
            <a:lvl2pPr marL="365775" indent="0" algn="ctr">
              <a:buNone/>
              <a:defRPr sz="1600"/>
            </a:lvl2pPr>
            <a:lvl3pPr marL="731550" indent="0" algn="ctr">
              <a:buNone/>
              <a:defRPr sz="1440"/>
            </a:lvl3pPr>
            <a:lvl4pPr marL="1097325" indent="0" algn="ctr">
              <a:buNone/>
              <a:defRPr sz="1280"/>
            </a:lvl4pPr>
            <a:lvl5pPr marL="1463101" indent="0" algn="ctr">
              <a:buNone/>
              <a:defRPr sz="1280"/>
            </a:lvl5pPr>
            <a:lvl6pPr marL="1828875" indent="0" algn="ctr">
              <a:buNone/>
              <a:defRPr sz="1280"/>
            </a:lvl6pPr>
            <a:lvl7pPr marL="2194651" indent="0" algn="ctr">
              <a:buNone/>
              <a:defRPr sz="1280"/>
            </a:lvl7pPr>
            <a:lvl8pPr marL="2560426" indent="0" algn="ctr">
              <a:buNone/>
              <a:defRPr sz="1280"/>
            </a:lvl8pPr>
            <a:lvl9pPr marL="2926200" indent="0" algn="ctr">
              <a:buNone/>
              <a:defRPr sz="1280"/>
            </a:lvl9pPr>
          </a:lstStyle>
          <a:p>
            <a:r>
              <a:rPr lang="en-US"/>
              <a:t>Click to edit Master subtitle style</a:t>
            </a:r>
            <a:endParaRPr lang="en-ZW"/>
          </a:p>
        </p:txBody>
      </p:sp>
      <p:sp>
        <p:nvSpPr>
          <p:cNvPr id="4" name="Date Placeholder 3"/>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1856AAB9-CC4C-4145-B0D1-C716534447C4}"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998195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Date Placeholder 2"/>
          <p:cNvSpPr>
            <a:spLocks noGrp="1"/>
          </p:cNvSpPr>
          <p:nvPr>
            <p:ph type="dt" sz="half" idx="10"/>
          </p:nvPr>
        </p:nvSpPr>
        <p:spPr/>
        <p:txBody>
          <a:bodyPr/>
          <a:lstStyle/>
          <a:p>
            <a:pPr defTabSz="975390" eaLnBrk="0" hangingPunct="0">
              <a:defRPr/>
            </a:pPr>
            <a:fld id="{A126A723-B983-44EE-AED7-B064C0411F19}"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4" name="Footer Placeholder 3"/>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5" name="Slide Number Placeholder 4"/>
          <p:cNvSpPr>
            <a:spLocks noGrp="1"/>
          </p:cNvSpPr>
          <p:nvPr>
            <p:ph type="sldNum" sz="quarter" idx="12"/>
          </p:nvPr>
        </p:nvSpPr>
        <p:spPr/>
        <p:txBody>
          <a:bodyPr/>
          <a:lstStyle/>
          <a:p>
            <a:pPr defTabSz="975390" eaLnBrk="0" hangingPunct="0">
              <a:defRPr/>
            </a:pPr>
            <a:fld id="{7F9FEE87-08C1-4DAA-8D69-F406B1869AF0}"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391142343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001C70CA-ED71-4792-8B02-AC54E10E3886}"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74901099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6276" y="1823722"/>
            <a:ext cx="8675370" cy="3042919"/>
          </a:xfrm>
        </p:spPr>
        <p:txBody>
          <a:bodyPr anchor="b"/>
          <a:lstStyle>
            <a:lvl1pPr>
              <a:defRPr sz="4800"/>
            </a:lvl1pPr>
          </a:lstStyle>
          <a:p>
            <a:r>
              <a:rPr lang="en-US"/>
              <a:t>Click to edit Master title style</a:t>
            </a:r>
            <a:endParaRPr lang="en-ZW"/>
          </a:p>
        </p:txBody>
      </p:sp>
      <p:sp>
        <p:nvSpPr>
          <p:cNvPr id="3" name="Text Placeholder 2"/>
          <p:cNvSpPr>
            <a:spLocks noGrp="1"/>
          </p:cNvSpPr>
          <p:nvPr>
            <p:ph type="body" idx="1"/>
          </p:nvPr>
        </p:nvSpPr>
        <p:spPr>
          <a:xfrm>
            <a:off x="686276" y="4895429"/>
            <a:ext cx="8675370" cy="1600199"/>
          </a:xfrm>
        </p:spPr>
        <p:txBody>
          <a:bodyPr/>
          <a:lstStyle>
            <a:lvl1pPr marL="0" indent="0">
              <a:buNone/>
              <a:defRPr sz="1920">
                <a:solidFill>
                  <a:schemeClr val="tx1">
                    <a:tint val="75000"/>
                  </a:schemeClr>
                </a:solidFill>
              </a:defRPr>
            </a:lvl1pPr>
            <a:lvl2pPr marL="365775" indent="0">
              <a:buNone/>
              <a:defRPr sz="1600">
                <a:solidFill>
                  <a:schemeClr val="tx1">
                    <a:tint val="75000"/>
                  </a:schemeClr>
                </a:solidFill>
              </a:defRPr>
            </a:lvl2pPr>
            <a:lvl3pPr marL="731550" indent="0">
              <a:buNone/>
              <a:defRPr sz="1440">
                <a:solidFill>
                  <a:schemeClr val="tx1">
                    <a:tint val="75000"/>
                  </a:schemeClr>
                </a:solidFill>
              </a:defRPr>
            </a:lvl3pPr>
            <a:lvl4pPr marL="1097325" indent="0">
              <a:buNone/>
              <a:defRPr sz="1280">
                <a:solidFill>
                  <a:schemeClr val="tx1">
                    <a:tint val="75000"/>
                  </a:schemeClr>
                </a:solidFill>
              </a:defRPr>
            </a:lvl4pPr>
            <a:lvl5pPr marL="1463101" indent="0">
              <a:buNone/>
              <a:defRPr sz="1280">
                <a:solidFill>
                  <a:schemeClr val="tx1">
                    <a:tint val="75000"/>
                  </a:schemeClr>
                </a:solidFill>
              </a:defRPr>
            </a:lvl5pPr>
            <a:lvl6pPr marL="1828875" indent="0">
              <a:buNone/>
              <a:defRPr sz="1280">
                <a:solidFill>
                  <a:schemeClr val="tx1">
                    <a:tint val="75000"/>
                  </a:schemeClr>
                </a:solidFill>
              </a:defRPr>
            </a:lvl6pPr>
            <a:lvl7pPr marL="2194651" indent="0">
              <a:buNone/>
              <a:defRPr sz="1280">
                <a:solidFill>
                  <a:schemeClr val="tx1">
                    <a:tint val="75000"/>
                  </a:schemeClr>
                </a:solidFill>
              </a:defRPr>
            </a:lvl7pPr>
            <a:lvl8pPr marL="2560426" indent="0">
              <a:buNone/>
              <a:defRPr sz="1280">
                <a:solidFill>
                  <a:schemeClr val="tx1">
                    <a:tint val="75000"/>
                  </a:schemeClr>
                </a:solidFill>
              </a:defRPr>
            </a:lvl8pPr>
            <a:lvl9pPr marL="2926200" indent="0">
              <a:buNone/>
              <a:defRPr sz="12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B49DFC7B-186A-4CF5-8352-8A23BC1018ED}"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364959209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sz="half" idx="1"/>
          </p:nvPr>
        </p:nvSpPr>
        <p:spPr>
          <a:xfrm>
            <a:off x="69151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Content Placeholder 3"/>
          <p:cNvSpPr>
            <a:spLocks noGrp="1"/>
          </p:cNvSpPr>
          <p:nvPr>
            <p:ph sz="half" idx="2"/>
          </p:nvPr>
        </p:nvSpPr>
        <p:spPr>
          <a:xfrm>
            <a:off x="509206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Date Placeholder 4"/>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Footer Placeholder 5"/>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7" name="Slide Number Placeholder 6"/>
          <p:cNvSpPr>
            <a:spLocks noGrp="1"/>
          </p:cNvSpPr>
          <p:nvPr>
            <p:ph type="sldNum" sz="quarter" idx="12"/>
          </p:nvPr>
        </p:nvSpPr>
        <p:spPr/>
        <p:txBody>
          <a:bodyPr/>
          <a:lstStyle/>
          <a:p>
            <a:pPr defTabSz="975390" eaLnBrk="0" hangingPunct="0">
              <a:defRPr/>
            </a:pPr>
            <a:fld id="{CD158617-261B-481C-B73B-B02AF6098EF8}"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351592934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2825" y="389467"/>
            <a:ext cx="8675370" cy="1413934"/>
          </a:xfrm>
        </p:spPr>
        <p:txBody>
          <a:bodyPr/>
          <a:lstStyle/>
          <a:p>
            <a:r>
              <a:rPr lang="en-US"/>
              <a:t>Click to edit Master title style</a:t>
            </a:r>
            <a:endParaRPr lang="en-ZW"/>
          </a:p>
        </p:txBody>
      </p:sp>
      <p:sp>
        <p:nvSpPr>
          <p:cNvPr id="3" name="Text Placeholder 2"/>
          <p:cNvSpPr>
            <a:spLocks noGrp="1"/>
          </p:cNvSpPr>
          <p:nvPr>
            <p:ph type="body" idx="1"/>
          </p:nvPr>
        </p:nvSpPr>
        <p:spPr>
          <a:xfrm>
            <a:off x="692826" y="1793242"/>
            <a:ext cx="4255174" cy="878839"/>
          </a:xfrm>
        </p:spPr>
        <p:txBody>
          <a:bodyPr anchor="b"/>
          <a:lstStyle>
            <a:lvl1pPr marL="0" indent="0">
              <a:buNone/>
              <a:defRPr sz="1920" b="1"/>
            </a:lvl1pPr>
            <a:lvl2pPr marL="365775" indent="0">
              <a:buNone/>
              <a:defRPr sz="1600" b="1"/>
            </a:lvl2pPr>
            <a:lvl3pPr marL="731550" indent="0">
              <a:buNone/>
              <a:defRPr sz="1440" b="1"/>
            </a:lvl3pPr>
            <a:lvl4pPr marL="1097325" indent="0">
              <a:buNone/>
              <a:defRPr sz="1280" b="1"/>
            </a:lvl4pPr>
            <a:lvl5pPr marL="1463101" indent="0">
              <a:buNone/>
              <a:defRPr sz="1280" b="1"/>
            </a:lvl5pPr>
            <a:lvl6pPr marL="1828875" indent="0">
              <a:buNone/>
              <a:defRPr sz="1280" b="1"/>
            </a:lvl6pPr>
            <a:lvl7pPr marL="2194651" indent="0">
              <a:buNone/>
              <a:defRPr sz="1280" b="1"/>
            </a:lvl7pPr>
            <a:lvl8pPr marL="2560426" indent="0">
              <a:buNone/>
              <a:defRPr sz="1280" b="1"/>
            </a:lvl8pPr>
            <a:lvl9pPr marL="2926200" indent="0">
              <a:buNone/>
              <a:defRPr sz="1280" b="1"/>
            </a:lvl9pPr>
          </a:lstStyle>
          <a:p>
            <a:pPr lvl="0"/>
            <a:r>
              <a:rPr lang="en-US"/>
              <a:t>Click to edit Master text styles</a:t>
            </a:r>
          </a:p>
        </p:txBody>
      </p:sp>
      <p:sp>
        <p:nvSpPr>
          <p:cNvPr id="4" name="Content Placeholder 3"/>
          <p:cNvSpPr>
            <a:spLocks noGrp="1"/>
          </p:cNvSpPr>
          <p:nvPr>
            <p:ph sz="half" idx="2"/>
          </p:nvPr>
        </p:nvSpPr>
        <p:spPr>
          <a:xfrm>
            <a:off x="692826" y="2672080"/>
            <a:ext cx="425517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Text Placeholder 4"/>
          <p:cNvSpPr>
            <a:spLocks noGrp="1"/>
          </p:cNvSpPr>
          <p:nvPr>
            <p:ph type="body" sz="quarter" idx="3"/>
          </p:nvPr>
        </p:nvSpPr>
        <p:spPr>
          <a:xfrm>
            <a:off x="5092066" y="1793242"/>
            <a:ext cx="4276130" cy="878839"/>
          </a:xfrm>
        </p:spPr>
        <p:txBody>
          <a:bodyPr anchor="b"/>
          <a:lstStyle>
            <a:lvl1pPr marL="0" indent="0">
              <a:buNone/>
              <a:defRPr sz="1920" b="1"/>
            </a:lvl1pPr>
            <a:lvl2pPr marL="365775" indent="0">
              <a:buNone/>
              <a:defRPr sz="1600" b="1"/>
            </a:lvl2pPr>
            <a:lvl3pPr marL="731550" indent="0">
              <a:buNone/>
              <a:defRPr sz="1440" b="1"/>
            </a:lvl3pPr>
            <a:lvl4pPr marL="1097325" indent="0">
              <a:buNone/>
              <a:defRPr sz="1280" b="1"/>
            </a:lvl4pPr>
            <a:lvl5pPr marL="1463101" indent="0">
              <a:buNone/>
              <a:defRPr sz="1280" b="1"/>
            </a:lvl5pPr>
            <a:lvl6pPr marL="1828875" indent="0">
              <a:buNone/>
              <a:defRPr sz="1280" b="1"/>
            </a:lvl6pPr>
            <a:lvl7pPr marL="2194651" indent="0">
              <a:buNone/>
              <a:defRPr sz="1280" b="1"/>
            </a:lvl7pPr>
            <a:lvl8pPr marL="2560426" indent="0">
              <a:buNone/>
              <a:defRPr sz="1280" b="1"/>
            </a:lvl8pPr>
            <a:lvl9pPr marL="2926200" indent="0">
              <a:buNone/>
              <a:defRPr sz="1280" b="1"/>
            </a:lvl9pPr>
          </a:lstStyle>
          <a:p>
            <a:pPr lvl="0"/>
            <a:r>
              <a:rPr lang="en-US"/>
              <a:t>Click to edit Master text styles</a:t>
            </a:r>
          </a:p>
        </p:txBody>
      </p:sp>
      <p:sp>
        <p:nvSpPr>
          <p:cNvPr id="6" name="Content Placeholder 5"/>
          <p:cNvSpPr>
            <a:spLocks noGrp="1"/>
          </p:cNvSpPr>
          <p:nvPr>
            <p:ph sz="quarter" idx="4"/>
          </p:nvPr>
        </p:nvSpPr>
        <p:spPr>
          <a:xfrm>
            <a:off x="5092066" y="2672080"/>
            <a:ext cx="4276130"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7" name="Date Placeholder 6"/>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8" name="Footer Placeholder 7"/>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9" name="Slide Number Placeholder 8"/>
          <p:cNvSpPr>
            <a:spLocks noGrp="1"/>
          </p:cNvSpPr>
          <p:nvPr>
            <p:ph type="sldNum" sz="quarter" idx="12"/>
          </p:nvPr>
        </p:nvSpPr>
        <p:spPr/>
        <p:txBody>
          <a:bodyPr/>
          <a:lstStyle/>
          <a:p>
            <a:pPr defTabSz="975390" eaLnBrk="0" hangingPunct="0">
              <a:defRPr/>
            </a:pPr>
            <a:fld id="{7622CF55-775E-4B78-9958-C8D81BEA67EC}"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63466932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Date Placeholder 2"/>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4" name="Footer Placeholder 3"/>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5" name="Slide Number Placeholder 4"/>
          <p:cNvSpPr>
            <a:spLocks noGrp="1"/>
          </p:cNvSpPr>
          <p:nvPr>
            <p:ph type="sldNum" sz="quarter" idx="12"/>
          </p:nvPr>
        </p:nvSpPr>
        <p:spPr/>
        <p:txBody>
          <a:bodyPr/>
          <a:lstStyle/>
          <a:p>
            <a:pPr defTabSz="975390" eaLnBrk="0" hangingPunct="0">
              <a:defRPr/>
            </a:pPr>
            <a:fld id="{7F9FEE87-08C1-4DAA-8D69-F406B1869AF0}"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99473913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3" name="Footer Placeholder 2"/>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4" name="Slide Number Placeholder 3"/>
          <p:cNvSpPr>
            <a:spLocks noGrp="1"/>
          </p:cNvSpPr>
          <p:nvPr>
            <p:ph type="sldNum" sz="quarter" idx="12"/>
          </p:nvPr>
        </p:nvSpPr>
        <p:spPr/>
        <p:txBody>
          <a:bodyPr/>
          <a:lstStyle/>
          <a:p>
            <a:pPr defTabSz="975390" eaLnBrk="0" hangingPunct="0">
              <a:defRPr/>
            </a:pPr>
            <a:fld id="{F698C413-188C-4C92-B243-F6E57D9C4EC0}"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42120058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2560"/>
            </a:lvl1pPr>
          </a:lstStyle>
          <a:p>
            <a:r>
              <a:rPr lang="en-US"/>
              <a:t>Click to edit Master title style</a:t>
            </a:r>
            <a:endParaRPr lang="en-ZW"/>
          </a:p>
        </p:txBody>
      </p:sp>
      <p:sp>
        <p:nvSpPr>
          <p:cNvPr id="3" name="Content Placeholder 2"/>
          <p:cNvSpPr>
            <a:spLocks noGrp="1"/>
          </p:cNvSpPr>
          <p:nvPr>
            <p:ph idx="1"/>
          </p:nvPr>
        </p:nvSpPr>
        <p:spPr>
          <a:xfrm>
            <a:off x="4276130" y="1053255"/>
            <a:ext cx="5092065" cy="5198533"/>
          </a:xfrm>
        </p:spPr>
        <p:txBody>
          <a:bodyPr/>
          <a:lstStyle>
            <a:lvl1pPr>
              <a:defRPr sz="2560"/>
            </a:lvl1pPr>
            <a:lvl2pPr>
              <a:defRPr sz="2240"/>
            </a:lvl2pPr>
            <a:lvl3pPr>
              <a:defRPr sz="192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Text Placeholder 3"/>
          <p:cNvSpPr>
            <a:spLocks noGrp="1"/>
          </p:cNvSpPr>
          <p:nvPr>
            <p:ph type="body" sz="half" idx="2"/>
          </p:nvPr>
        </p:nvSpPr>
        <p:spPr>
          <a:xfrm>
            <a:off x="692825" y="2194560"/>
            <a:ext cx="3244096" cy="4065694"/>
          </a:xfrm>
        </p:spPr>
        <p:txBody>
          <a:bodyPr/>
          <a:lstStyle>
            <a:lvl1pPr marL="0" indent="0">
              <a:buNone/>
              <a:defRPr sz="1280"/>
            </a:lvl1pPr>
            <a:lvl2pPr marL="365775" indent="0">
              <a:buNone/>
              <a:defRPr sz="1120"/>
            </a:lvl2pPr>
            <a:lvl3pPr marL="731550" indent="0">
              <a:buNone/>
              <a:defRPr sz="960"/>
            </a:lvl3pPr>
            <a:lvl4pPr marL="1097325" indent="0">
              <a:buNone/>
              <a:defRPr sz="800"/>
            </a:lvl4pPr>
            <a:lvl5pPr marL="1463101" indent="0">
              <a:buNone/>
              <a:defRPr sz="800"/>
            </a:lvl5pPr>
            <a:lvl6pPr marL="1828875" indent="0">
              <a:buNone/>
              <a:defRPr sz="800"/>
            </a:lvl6pPr>
            <a:lvl7pPr marL="2194651" indent="0">
              <a:buNone/>
              <a:defRPr sz="800"/>
            </a:lvl7pPr>
            <a:lvl8pPr marL="2560426" indent="0">
              <a:buNone/>
              <a:defRPr sz="800"/>
            </a:lvl8pPr>
            <a:lvl9pPr marL="2926200" indent="0">
              <a:buNone/>
              <a:defRPr sz="800"/>
            </a:lvl9pPr>
          </a:lstStyle>
          <a:p>
            <a:pPr lvl="0"/>
            <a:r>
              <a:rPr lang="en-US"/>
              <a:t>Click to edit Master text styles</a:t>
            </a:r>
          </a:p>
        </p:txBody>
      </p:sp>
      <p:sp>
        <p:nvSpPr>
          <p:cNvPr id="5" name="Date Placeholder 4"/>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Footer Placeholder 5"/>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7" name="Slide Number Placeholder 6"/>
          <p:cNvSpPr>
            <a:spLocks noGrp="1"/>
          </p:cNvSpPr>
          <p:nvPr>
            <p:ph type="sldNum" sz="quarter" idx="12"/>
          </p:nvPr>
        </p:nvSpPr>
        <p:spPr/>
        <p:txBody>
          <a:bodyPr/>
          <a:lstStyle/>
          <a:p>
            <a:pPr defTabSz="975390" eaLnBrk="0" hangingPunct="0">
              <a:defRPr/>
            </a:pPr>
            <a:fld id="{3A9E0EDD-EBEB-4B0A-8100-396797E781CC}"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0591740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2560"/>
            </a:lvl1pPr>
          </a:lstStyle>
          <a:p>
            <a:r>
              <a:rPr lang="en-US"/>
              <a:t>Click to edit Master title style</a:t>
            </a:r>
            <a:endParaRPr lang="en-ZW"/>
          </a:p>
        </p:txBody>
      </p:sp>
      <p:sp>
        <p:nvSpPr>
          <p:cNvPr id="3" name="Picture Placeholder 2"/>
          <p:cNvSpPr>
            <a:spLocks noGrp="1"/>
          </p:cNvSpPr>
          <p:nvPr>
            <p:ph type="pic" idx="1"/>
          </p:nvPr>
        </p:nvSpPr>
        <p:spPr>
          <a:xfrm>
            <a:off x="4276130" y="1053255"/>
            <a:ext cx="5092065" cy="5198533"/>
          </a:xfrm>
        </p:spPr>
        <p:txBody>
          <a:bodyPr/>
          <a:lstStyle>
            <a:lvl1pPr marL="0" indent="0">
              <a:buNone/>
              <a:defRPr sz="2560"/>
            </a:lvl1pPr>
            <a:lvl2pPr marL="365775" indent="0">
              <a:buNone/>
              <a:defRPr sz="2240"/>
            </a:lvl2pPr>
            <a:lvl3pPr marL="731550" indent="0">
              <a:buNone/>
              <a:defRPr sz="1920"/>
            </a:lvl3pPr>
            <a:lvl4pPr marL="1097325" indent="0">
              <a:buNone/>
              <a:defRPr sz="1600"/>
            </a:lvl4pPr>
            <a:lvl5pPr marL="1463101" indent="0">
              <a:buNone/>
              <a:defRPr sz="1600"/>
            </a:lvl5pPr>
            <a:lvl6pPr marL="1828875" indent="0">
              <a:buNone/>
              <a:defRPr sz="1600"/>
            </a:lvl6pPr>
            <a:lvl7pPr marL="2194651" indent="0">
              <a:buNone/>
              <a:defRPr sz="1600"/>
            </a:lvl7pPr>
            <a:lvl8pPr marL="2560426" indent="0">
              <a:buNone/>
              <a:defRPr sz="1600"/>
            </a:lvl8pPr>
            <a:lvl9pPr marL="2926200" indent="0">
              <a:buNone/>
              <a:defRPr sz="1600"/>
            </a:lvl9pPr>
          </a:lstStyle>
          <a:p>
            <a:endParaRPr lang="en-ZW" dirty="0"/>
          </a:p>
        </p:txBody>
      </p:sp>
      <p:sp>
        <p:nvSpPr>
          <p:cNvPr id="4" name="Text Placeholder 3"/>
          <p:cNvSpPr>
            <a:spLocks noGrp="1"/>
          </p:cNvSpPr>
          <p:nvPr>
            <p:ph type="body" sz="half" idx="2"/>
          </p:nvPr>
        </p:nvSpPr>
        <p:spPr>
          <a:xfrm>
            <a:off x="692825" y="2194560"/>
            <a:ext cx="3244096" cy="4065694"/>
          </a:xfrm>
        </p:spPr>
        <p:txBody>
          <a:bodyPr/>
          <a:lstStyle>
            <a:lvl1pPr marL="0" indent="0">
              <a:buNone/>
              <a:defRPr sz="1280"/>
            </a:lvl1pPr>
            <a:lvl2pPr marL="365775" indent="0">
              <a:buNone/>
              <a:defRPr sz="1120"/>
            </a:lvl2pPr>
            <a:lvl3pPr marL="731550" indent="0">
              <a:buNone/>
              <a:defRPr sz="960"/>
            </a:lvl3pPr>
            <a:lvl4pPr marL="1097325" indent="0">
              <a:buNone/>
              <a:defRPr sz="800"/>
            </a:lvl4pPr>
            <a:lvl5pPr marL="1463101" indent="0">
              <a:buNone/>
              <a:defRPr sz="800"/>
            </a:lvl5pPr>
            <a:lvl6pPr marL="1828875" indent="0">
              <a:buNone/>
              <a:defRPr sz="800"/>
            </a:lvl6pPr>
            <a:lvl7pPr marL="2194651" indent="0">
              <a:buNone/>
              <a:defRPr sz="800"/>
            </a:lvl7pPr>
            <a:lvl8pPr marL="2560426" indent="0">
              <a:buNone/>
              <a:defRPr sz="800"/>
            </a:lvl8pPr>
            <a:lvl9pPr marL="2926200" indent="0">
              <a:buNone/>
              <a:defRPr sz="800"/>
            </a:lvl9pPr>
          </a:lstStyle>
          <a:p>
            <a:pPr lvl="0"/>
            <a:r>
              <a:rPr lang="en-US"/>
              <a:t>Click to edit Master text styles</a:t>
            </a:r>
          </a:p>
        </p:txBody>
      </p:sp>
      <p:sp>
        <p:nvSpPr>
          <p:cNvPr id="5" name="Date Placeholder 4"/>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Footer Placeholder 5"/>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7" name="Slide Number Placeholder 6"/>
          <p:cNvSpPr>
            <a:spLocks noGrp="1"/>
          </p:cNvSpPr>
          <p:nvPr>
            <p:ph type="sldNum" sz="quarter" idx="12"/>
          </p:nvPr>
        </p:nvSpPr>
        <p:spPr/>
        <p:txBody>
          <a:bodyPr/>
          <a:lstStyle/>
          <a:p>
            <a:pPr defTabSz="975390" eaLnBrk="0" hangingPunct="0">
              <a:defRPr/>
            </a:pPr>
            <a:fld id="{67A5C9B9-3E86-4FAA-BF9F-B4037E9FEA9A}"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41872107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DD19D20F-2B36-4FD1-A2EB-E637BC4573EB}"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76644033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98043" y="389467"/>
            <a:ext cx="2168843" cy="6199294"/>
          </a:xfrm>
        </p:spPr>
        <p:txBody>
          <a:bodyPr vert="eaVert"/>
          <a:lstStyle/>
          <a:p>
            <a:r>
              <a:rPr lang="en-US"/>
              <a:t>Click to edit Master title style</a:t>
            </a:r>
            <a:endParaRPr lang="en-ZW"/>
          </a:p>
        </p:txBody>
      </p:sp>
      <p:sp>
        <p:nvSpPr>
          <p:cNvPr id="3" name="Vertical Text Placeholder 2"/>
          <p:cNvSpPr>
            <a:spLocks noGrp="1"/>
          </p:cNvSpPr>
          <p:nvPr>
            <p:ph type="body" orient="vert" idx="1"/>
          </p:nvPr>
        </p:nvSpPr>
        <p:spPr>
          <a:xfrm>
            <a:off x="691515" y="389467"/>
            <a:ext cx="6380798" cy="61992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975390" eaLnBrk="0" hangingPunct="0">
              <a:defRPr/>
            </a:pPr>
            <a:fld id="{9C59BA72-B523-41B4-9196-2D9FB5428D01}"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575328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975390" eaLnBrk="0" hangingPunct="0">
              <a:defRPr/>
            </a:pPr>
            <a:fld id="{772574B7-F4C8-41EA-B9B2-D6D073DD5B71}"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3" name="Footer Placeholder 2"/>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4" name="Slide Number Placeholder 3"/>
          <p:cNvSpPr>
            <a:spLocks noGrp="1"/>
          </p:cNvSpPr>
          <p:nvPr>
            <p:ph type="sldNum" sz="quarter" idx="12"/>
          </p:nvPr>
        </p:nvSpPr>
        <p:spPr/>
        <p:txBody>
          <a:bodyPr/>
          <a:lstStyle/>
          <a:p>
            <a:pPr defTabSz="975390" eaLnBrk="0" hangingPunct="0">
              <a:defRPr/>
            </a:pPr>
            <a:fld id="{F698C413-188C-4C92-B243-F6E57D9C4EC0}"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70979709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57300" y="1197187"/>
            <a:ext cx="7543800" cy="2546773"/>
          </a:xfrm>
        </p:spPr>
        <p:txBody>
          <a:bodyPr anchor="b"/>
          <a:lstStyle>
            <a:lvl1pPr algn="ctr">
              <a:defRPr sz="3713"/>
            </a:lvl1pPr>
          </a:lstStyle>
          <a:p>
            <a:r>
              <a:rPr lang="en-US"/>
              <a:t>Click to edit Master title style</a:t>
            </a:r>
            <a:endParaRPr lang="en-ZW"/>
          </a:p>
        </p:txBody>
      </p:sp>
      <p:sp>
        <p:nvSpPr>
          <p:cNvPr id="3" name="Subtitle 2"/>
          <p:cNvSpPr>
            <a:spLocks noGrp="1"/>
          </p:cNvSpPr>
          <p:nvPr>
            <p:ph type="subTitle" idx="1"/>
          </p:nvPr>
        </p:nvSpPr>
        <p:spPr>
          <a:xfrm>
            <a:off x="1257300" y="3842174"/>
            <a:ext cx="7543800" cy="1766146"/>
          </a:xfrm>
        </p:spPr>
        <p:txBody>
          <a:bodyPr/>
          <a:lstStyle>
            <a:lvl1pPr marL="0" indent="0" algn="ctr">
              <a:buNone/>
              <a:defRPr sz="1485"/>
            </a:lvl1pPr>
            <a:lvl2pPr marL="282904" indent="0" algn="ctr">
              <a:buNone/>
              <a:defRPr sz="1238"/>
            </a:lvl2pPr>
            <a:lvl3pPr marL="565808" indent="0" algn="ctr">
              <a:buNone/>
              <a:defRPr sz="1114"/>
            </a:lvl3pPr>
            <a:lvl4pPr marL="848712" indent="0" algn="ctr">
              <a:buNone/>
              <a:defRPr sz="990"/>
            </a:lvl4pPr>
            <a:lvl5pPr marL="1131617" indent="0" algn="ctr">
              <a:buNone/>
              <a:defRPr sz="990"/>
            </a:lvl5pPr>
            <a:lvl6pPr marL="1414520" indent="0" algn="ctr">
              <a:buNone/>
              <a:defRPr sz="990"/>
            </a:lvl6pPr>
            <a:lvl7pPr marL="1697425" indent="0" algn="ctr">
              <a:buNone/>
              <a:defRPr sz="990"/>
            </a:lvl7pPr>
            <a:lvl8pPr marL="1980329" indent="0" algn="ctr">
              <a:buNone/>
              <a:defRPr sz="990"/>
            </a:lvl8pPr>
            <a:lvl9pPr marL="2263233" indent="0" algn="ctr">
              <a:buNone/>
              <a:defRPr sz="990"/>
            </a:lvl9pPr>
          </a:lstStyle>
          <a:p>
            <a:r>
              <a:rPr lang="en-US"/>
              <a:t>Click to edit Master subtitle style</a:t>
            </a:r>
            <a:endParaRPr lang="en-ZW"/>
          </a:p>
        </p:txBody>
      </p:sp>
      <p:sp>
        <p:nvSpPr>
          <p:cNvPr id="4" name="Date Placeholder 3"/>
          <p:cNvSpPr>
            <a:spLocks noGrp="1"/>
          </p:cNvSpPr>
          <p:nvPr>
            <p:ph type="dt" sz="half" idx="10"/>
          </p:nvPr>
        </p:nvSpPr>
        <p:spPr/>
        <p:txBody>
          <a:bodyPr/>
          <a:lstStyle/>
          <a:p>
            <a:pPr defTabSz="754403" eaLnBrk="0" hangingPunct="0">
              <a:defRPr/>
            </a:pPr>
            <a:fld id="{3485C9CA-13A9-4A7A-B766-01BEA80CA88C}"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754403" eaLnBrk="0" hangingPunct="0">
              <a:defRPr/>
            </a:pPr>
            <a:fld id="{1856AAB9-CC4C-4145-B0D1-C716534447C4}"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66609918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754403" eaLnBrk="0" hangingPunct="0">
              <a:defRPr/>
            </a:pPr>
            <a:fld id="{4299E877-BD59-4B03-8EA9-CAF5D5063D1C}"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754403" eaLnBrk="0" hangingPunct="0">
              <a:defRPr/>
            </a:pPr>
            <a:fld id="{001C70CA-ED71-4792-8B02-AC54E10E3886}"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59626183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6276" y="1823723"/>
            <a:ext cx="8675370" cy="3042919"/>
          </a:xfrm>
        </p:spPr>
        <p:txBody>
          <a:bodyPr anchor="b"/>
          <a:lstStyle>
            <a:lvl1pPr>
              <a:defRPr sz="3713"/>
            </a:lvl1pPr>
          </a:lstStyle>
          <a:p>
            <a:r>
              <a:rPr lang="en-US"/>
              <a:t>Click to edit Master title style</a:t>
            </a:r>
            <a:endParaRPr lang="en-ZW"/>
          </a:p>
        </p:txBody>
      </p:sp>
      <p:sp>
        <p:nvSpPr>
          <p:cNvPr id="3" name="Text Placeholder 2"/>
          <p:cNvSpPr>
            <a:spLocks noGrp="1"/>
          </p:cNvSpPr>
          <p:nvPr>
            <p:ph type="body" idx="1"/>
          </p:nvPr>
        </p:nvSpPr>
        <p:spPr>
          <a:xfrm>
            <a:off x="686276" y="4895430"/>
            <a:ext cx="8675370" cy="1600199"/>
          </a:xfrm>
        </p:spPr>
        <p:txBody>
          <a:bodyPr/>
          <a:lstStyle>
            <a:lvl1pPr marL="0" indent="0">
              <a:buNone/>
              <a:defRPr sz="1485">
                <a:solidFill>
                  <a:schemeClr val="tx1">
                    <a:tint val="75000"/>
                  </a:schemeClr>
                </a:solidFill>
              </a:defRPr>
            </a:lvl1pPr>
            <a:lvl2pPr marL="282904" indent="0">
              <a:buNone/>
              <a:defRPr sz="1238">
                <a:solidFill>
                  <a:schemeClr val="tx1">
                    <a:tint val="75000"/>
                  </a:schemeClr>
                </a:solidFill>
              </a:defRPr>
            </a:lvl2pPr>
            <a:lvl3pPr marL="565808" indent="0">
              <a:buNone/>
              <a:defRPr sz="1114">
                <a:solidFill>
                  <a:schemeClr val="tx1">
                    <a:tint val="75000"/>
                  </a:schemeClr>
                </a:solidFill>
              </a:defRPr>
            </a:lvl3pPr>
            <a:lvl4pPr marL="848712" indent="0">
              <a:buNone/>
              <a:defRPr sz="990">
                <a:solidFill>
                  <a:schemeClr val="tx1">
                    <a:tint val="75000"/>
                  </a:schemeClr>
                </a:solidFill>
              </a:defRPr>
            </a:lvl4pPr>
            <a:lvl5pPr marL="1131617" indent="0">
              <a:buNone/>
              <a:defRPr sz="990">
                <a:solidFill>
                  <a:schemeClr val="tx1">
                    <a:tint val="75000"/>
                  </a:schemeClr>
                </a:solidFill>
              </a:defRPr>
            </a:lvl5pPr>
            <a:lvl6pPr marL="1414520" indent="0">
              <a:buNone/>
              <a:defRPr sz="990">
                <a:solidFill>
                  <a:schemeClr val="tx1">
                    <a:tint val="75000"/>
                  </a:schemeClr>
                </a:solidFill>
              </a:defRPr>
            </a:lvl6pPr>
            <a:lvl7pPr marL="1697425" indent="0">
              <a:buNone/>
              <a:defRPr sz="990">
                <a:solidFill>
                  <a:schemeClr val="tx1">
                    <a:tint val="75000"/>
                  </a:schemeClr>
                </a:solidFill>
              </a:defRPr>
            </a:lvl7pPr>
            <a:lvl8pPr marL="1980329" indent="0">
              <a:buNone/>
              <a:defRPr sz="990">
                <a:solidFill>
                  <a:schemeClr val="tx1">
                    <a:tint val="75000"/>
                  </a:schemeClr>
                </a:solidFill>
              </a:defRPr>
            </a:lvl8pPr>
            <a:lvl9pPr marL="2263233" indent="0">
              <a:buNone/>
              <a:defRPr sz="99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defTabSz="754403" eaLnBrk="0" hangingPunct="0">
              <a:defRPr/>
            </a:pPr>
            <a:fld id="{C9BBC03E-D6E4-4E3B-9307-F74AC97CAB78}"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754403" eaLnBrk="0" hangingPunct="0">
              <a:defRPr/>
            </a:pPr>
            <a:fld id="{B49DFC7B-186A-4CF5-8352-8A23BC1018ED}"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57534442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sz="half" idx="1"/>
          </p:nvPr>
        </p:nvSpPr>
        <p:spPr>
          <a:xfrm>
            <a:off x="69151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Content Placeholder 3"/>
          <p:cNvSpPr>
            <a:spLocks noGrp="1"/>
          </p:cNvSpPr>
          <p:nvPr>
            <p:ph sz="half" idx="2"/>
          </p:nvPr>
        </p:nvSpPr>
        <p:spPr>
          <a:xfrm>
            <a:off x="509206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Date Placeholder 4"/>
          <p:cNvSpPr>
            <a:spLocks noGrp="1"/>
          </p:cNvSpPr>
          <p:nvPr>
            <p:ph type="dt" sz="half" idx="10"/>
          </p:nvPr>
        </p:nvSpPr>
        <p:spPr/>
        <p:txBody>
          <a:bodyPr/>
          <a:lstStyle/>
          <a:p>
            <a:pPr defTabSz="754403" eaLnBrk="0" hangingPunct="0">
              <a:defRPr/>
            </a:pPr>
            <a:fld id="{F5F59273-CF5E-4E92-BB17-75A25E42A92C}"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6" name="Footer Placeholder 5"/>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7" name="Slide Number Placeholder 6"/>
          <p:cNvSpPr>
            <a:spLocks noGrp="1"/>
          </p:cNvSpPr>
          <p:nvPr>
            <p:ph type="sldNum" sz="quarter" idx="12"/>
          </p:nvPr>
        </p:nvSpPr>
        <p:spPr/>
        <p:txBody>
          <a:bodyPr/>
          <a:lstStyle/>
          <a:p>
            <a:pPr defTabSz="754403" eaLnBrk="0" hangingPunct="0">
              <a:defRPr/>
            </a:pPr>
            <a:fld id="{CD158617-261B-481C-B73B-B02AF6098EF8}"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55429411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2825" y="389467"/>
            <a:ext cx="8675370" cy="1413934"/>
          </a:xfrm>
        </p:spPr>
        <p:txBody>
          <a:bodyPr/>
          <a:lstStyle/>
          <a:p>
            <a:r>
              <a:rPr lang="en-US"/>
              <a:t>Click to edit Master title style</a:t>
            </a:r>
            <a:endParaRPr lang="en-ZW"/>
          </a:p>
        </p:txBody>
      </p:sp>
      <p:sp>
        <p:nvSpPr>
          <p:cNvPr id="3" name="Text Placeholder 2"/>
          <p:cNvSpPr>
            <a:spLocks noGrp="1"/>
          </p:cNvSpPr>
          <p:nvPr>
            <p:ph type="body" idx="1"/>
          </p:nvPr>
        </p:nvSpPr>
        <p:spPr>
          <a:xfrm>
            <a:off x="692826" y="1793243"/>
            <a:ext cx="4255174" cy="878839"/>
          </a:xfrm>
        </p:spPr>
        <p:txBody>
          <a:bodyPr anchor="b"/>
          <a:lstStyle>
            <a:lvl1pPr marL="0" indent="0">
              <a:buNone/>
              <a:defRPr sz="1485" b="1"/>
            </a:lvl1pPr>
            <a:lvl2pPr marL="282904" indent="0">
              <a:buNone/>
              <a:defRPr sz="1238" b="1"/>
            </a:lvl2pPr>
            <a:lvl3pPr marL="565808" indent="0">
              <a:buNone/>
              <a:defRPr sz="1114" b="1"/>
            </a:lvl3pPr>
            <a:lvl4pPr marL="848712" indent="0">
              <a:buNone/>
              <a:defRPr sz="990" b="1"/>
            </a:lvl4pPr>
            <a:lvl5pPr marL="1131617" indent="0">
              <a:buNone/>
              <a:defRPr sz="990" b="1"/>
            </a:lvl5pPr>
            <a:lvl6pPr marL="1414520" indent="0">
              <a:buNone/>
              <a:defRPr sz="990" b="1"/>
            </a:lvl6pPr>
            <a:lvl7pPr marL="1697425" indent="0">
              <a:buNone/>
              <a:defRPr sz="990" b="1"/>
            </a:lvl7pPr>
            <a:lvl8pPr marL="1980329" indent="0">
              <a:buNone/>
              <a:defRPr sz="990" b="1"/>
            </a:lvl8pPr>
            <a:lvl9pPr marL="2263233" indent="0">
              <a:buNone/>
              <a:defRPr sz="990" b="1"/>
            </a:lvl9pPr>
          </a:lstStyle>
          <a:p>
            <a:pPr lvl="0"/>
            <a:r>
              <a:rPr lang="en-US"/>
              <a:t>Click to edit Master text styles</a:t>
            </a:r>
          </a:p>
        </p:txBody>
      </p:sp>
      <p:sp>
        <p:nvSpPr>
          <p:cNvPr id="4" name="Content Placeholder 3"/>
          <p:cNvSpPr>
            <a:spLocks noGrp="1"/>
          </p:cNvSpPr>
          <p:nvPr>
            <p:ph sz="half" idx="2"/>
          </p:nvPr>
        </p:nvSpPr>
        <p:spPr>
          <a:xfrm>
            <a:off x="692826" y="2672080"/>
            <a:ext cx="425517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Text Placeholder 4"/>
          <p:cNvSpPr>
            <a:spLocks noGrp="1"/>
          </p:cNvSpPr>
          <p:nvPr>
            <p:ph type="body" sz="quarter" idx="3"/>
          </p:nvPr>
        </p:nvSpPr>
        <p:spPr>
          <a:xfrm>
            <a:off x="5092066" y="1793243"/>
            <a:ext cx="4276130" cy="878839"/>
          </a:xfrm>
        </p:spPr>
        <p:txBody>
          <a:bodyPr anchor="b"/>
          <a:lstStyle>
            <a:lvl1pPr marL="0" indent="0">
              <a:buNone/>
              <a:defRPr sz="1485" b="1"/>
            </a:lvl1pPr>
            <a:lvl2pPr marL="282904" indent="0">
              <a:buNone/>
              <a:defRPr sz="1238" b="1"/>
            </a:lvl2pPr>
            <a:lvl3pPr marL="565808" indent="0">
              <a:buNone/>
              <a:defRPr sz="1114" b="1"/>
            </a:lvl3pPr>
            <a:lvl4pPr marL="848712" indent="0">
              <a:buNone/>
              <a:defRPr sz="990" b="1"/>
            </a:lvl4pPr>
            <a:lvl5pPr marL="1131617" indent="0">
              <a:buNone/>
              <a:defRPr sz="990" b="1"/>
            </a:lvl5pPr>
            <a:lvl6pPr marL="1414520" indent="0">
              <a:buNone/>
              <a:defRPr sz="990" b="1"/>
            </a:lvl6pPr>
            <a:lvl7pPr marL="1697425" indent="0">
              <a:buNone/>
              <a:defRPr sz="990" b="1"/>
            </a:lvl7pPr>
            <a:lvl8pPr marL="1980329" indent="0">
              <a:buNone/>
              <a:defRPr sz="990" b="1"/>
            </a:lvl8pPr>
            <a:lvl9pPr marL="2263233" indent="0">
              <a:buNone/>
              <a:defRPr sz="990" b="1"/>
            </a:lvl9pPr>
          </a:lstStyle>
          <a:p>
            <a:pPr lvl="0"/>
            <a:r>
              <a:rPr lang="en-US"/>
              <a:t>Click to edit Master text styles</a:t>
            </a:r>
          </a:p>
        </p:txBody>
      </p:sp>
      <p:sp>
        <p:nvSpPr>
          <p:cNvPr id="6" name="Content Placeholder 5"/>
          <p:cNvSpPr>
            <a:spLocks noGrp="1"/>
          </p:cNvSpPr>
          <p:nvPr>
            <p:ph sz="quarter" idx="4"/>
          </p:nvPr>
        </p:nvSpPr>
        <p:spPr>
          <a:xfrm>
            <a:off x="5092066" y="2672080"/>
            <a:ext cx="4276130"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7" name="Date Placeholder 6"/>
          <p:cNvSpPr>
            <a:spLocks noGrp="1"/>
          </p:cNvSpPr>
          <p:nvPr>
            <p:ph type="dt" sz="half" idx="10"/>
          </p:nvPr>
        </p:nvSpPr>
        <p:spPr/>
        <p:txBody>
          <a:bodyPr/>
          <a:lstStyle/>
          <a:p>
            <a:pPr defTabSz="754403" eaLnBrk="0" hangingPunct="0">
              <a:defRPr/>
            </a:pPr>
            <a:fld id="{C826944C-CDB6-48F5-8657-844C824D5F43}"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8" name="Footer Placeholder 7"/>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9" name="Slide Number Placeholder 8"/>
          <p:cNvSpPr>
            <a:spLocks noGrp="1"/>
          </p:cNvSpPr>
          <p:nvPr>
            <p:ph type="sldNum" sz="quarter" idx="12"/>
          </p:nvPr>
        </p:nvSpPr>
        <p:spPr/>
        <p:txBody>
          <a:bodyPr/>
          <a:lstStyle/>
          <a:p>
            <a:pPr defTabSz="754403" eaLnBrk="0" hangingPunct="0">
              <a:defRPr/>
            </a:pPr>
            <a:fld id="{7622CF55-775E-4B78-9958-C8D81BEA67EC}"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92518500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Date Placeholder 2"/>
          <p:cNvSpPr>
            <a:spLocks noGrp="1"/>
          </p:cNvSpPr>
          <p:nvPr>
            <p:ph type="dt" sz="half" idx="10"/>
          </p:nvPr>
        </p:nvSpPr>
        <p:spPr/>
        <p:txBody>
          <a:bodyPr/>
          <a:lstStyle/>
          <a:p>
            <a:pPr defTabSz="754403" eaLnBrk="0" hangingPunct="0">
              <a:defRPr/>
            </a:pPr>
            <a:fld id="{0C71775F-09A9-4777-B46B-E284000D1DDD}"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4" name="Footer Placeholder 3"/>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5" name="Slide Number Placeholder 4"/>
          <p:cNvSpPr>
            <a:spLocks noGrp="1"/>
          </p:cNvSpPr>
          <p:nvPr>
            <p:ph type="sldNum" sz="quarter" idx="12"/>
          </p:nvPr>
        </p:nvSpPr>
        <p:spPr/>
        <p:txBody>
          <a:bodyPr/>
          <a:lstStyle/>
          <a:p>
            <a:pPr defTabSz="754403" eaLnBrk="0" hangingPunct="0">
              <a:defRPr/>
            </a:pPr>
            <a:fld id="{7F9FEE87-08C1-4DAA-8D69-F406B1869AF0}"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403179712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754403" eaLnBrk="0" hangingPunct="0">
              <a:defRPr/>
            </a:pPr>
            <a:fld id="{2A0C120A-3EED-4CFA-9264-3A2D8088B0F4}"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3" name="Footer Placeholder 2"/>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4" name="Slide Number Placeholder 3"/>
          <p:cNvSpPr>
            <a:spLocks noGrp="1"/>
          </p:cNvSpPr>
          <p:nvPr>
            <p:ph type="sldNum" sz="quarter" idx="12"/>
          </p:nvPr>
        </p:nvSpPr>
        <p:spPr/>
        <p:txBody>
          <a:bodyPr/>
          <a:lstStyle/>
          <a:p>
            <a:pPr defTabSz="754403" eaLnBrk="0" hangingPunct="0">
              <a:defRPr/>
            </a:pPr>
            <a:fld id="{F698C413-188C-4C92-B243-F6E57D9C4EC0}"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58397135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1980"/>
            </a:lvl1pPr>
          </a:lstStyle>
          <a:p>
            <a:r>
              <a:rPr lang="en-US"/>
              <a:t>Click to edit Master title style</a:t>
            </a:r>
            <a:endParaRPr lang="en-ZW"/>
          </a:p>
        </p:txBody>
      </p:sp>
      <p:sp>
        <p:nvSpPr>
          <p:cNvPr id="3" name="Content Placeholder 2"/>
          <p:cNvSpPr>
            <a:spLocks noGrp="1"/>
          </p:cNvSpPr>
          <p:nvPr>
            <p:ph idx="1"/>
          </p:nvPr>
        </p:nvSpPr>
        <p:spPr>
          <a:xfrm>
            <a:off x="4276130" y="1053256"/>
            <a:ext cx="5092065" cy="5198533"/>
          </a:xfrm>
        </p:spPr>
        <p:txBody>
          <a:bodyPr/>
          <a:lstStyle>
            <a:lvl1pPr>
              <a:defRPr sz="1980"/>
            </a:lvl1pPr>
            <a:lvl2pPr>
              <a:defRPr sz="1733"/>
            </a:lvl2pPr>
            <a:lvl3pPr>
              <a:defRPr sz="1485"/>
            </a:lvl3pPr>
            <a:lvl4pPr>
              <a:defRPr sz="1238"/>
            </a:lvl4pPr>
            <a:lvl5pPr>
              <a:defRPr sz="1238"/>
            </a:lvl5pPr>
            <a:lvl6pPr>
              <a:defRPr sz="1238"/>
            </a:lvl6pPr>
            <a:lvl7pPr>
              <a:defRPr sz="1238"/>
            </a:lvl7pPr>
            <a:lvl8pPr>
              <a:defRPr sz="1238"/>
            </a:lvl8pPr>
            <a:lvl9pPr>
              <a:defRPr sz="123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Text Placeholder 3"/>
          <p:cNvSpPr>
            <a:spLocks noGrp="1"/>
          </p:cNvSpPr>
          <p:nvPr>
            <p:ph type="body" sz="half" idx="2"/>
          </p:nvPr>
        </p:nvSpPr>
        <p:spPr>
          <a:xfrm>
            <a:off x="692825" y="2194560"/>
            <a:ext cx="3244096" cy="4065694"/>
          </a:xfrm>
        </p:spPr>
        <p:txBody>
          <a:bodyPr/>
          <a:lstStyle>
            <a:lvl1pPr marL="0" indent="0">
              <a:buNone/>
              <a:defRPr sz="990"/>
            </a:lvl1pPr>
            <a:lvl2pPr marL="282904" indent="0">
              <a:buNone/>
              <a:defRPr sz="866"/>
            </a:lvl2pPr>
            <a:lvl3pPr marL="565808" indent="0">
              <a:buNone/>
              <a:defRPr sz="743"/>
            </a:lvl3pPr>
            <a:lvl4pPr marL="848712" indent="0">
              <a:buNone/>
              <a:defRPr sz="619"/>
            </a:lvl4pPr>
            <a:lvl5pPr marL="1131617" indent="0">
              <a:buNone/>
              <a:defRPr sz="619"/>
            </a:lvl5pPr>
            <a:lvl6pPr marL="1414520" indent="0">
              <a:buNone/>
              <a:defRPr sz="619"/>
            </a:lvl6pPr>
            <a:lvl7pPr marL="1697425" indent="0">
              <a:buNone/>
              <a:defRPr sz="619"/>
            </a:lvl7pPr>
            <a:lvl8pPr marL="1980329" indent="0">
              <a:buNone/>
              <a:defRPr sz="619"/>
            </a:lvl8pPr>
            <a:lvl9pPr marL="2263233" indent="0">
              <a:buNone/>
              <a:defRPr sz="619"/>
            </a:lvl9pPr>
          </a:lstStyle>
          <a:p>
            <a:pPr lvl="0"/>
            <a:r>
              <a:rPr lang="en-US"/>
              <a:t>Click to edit Master text styles</a:t>
            </a:r>
          </a:p>
        </p:txBody>
      </p:sp>
      <p:sp>
        <p:nvSpPr>
          <p:cNvPr id="5" name="Date Placeholder 4"/>
          <p:cNvSpPr>
            <a:spLocks noGrp="1"/>
          </p:cNvSpPr>
          <p:nvPr>
            <p:ph type="dt" sz="half" idx="10"/>
          </p:nvPr>
        </p:nvSpPr>
        <p:spPr/>
        <p:txBody>
          <a:bodyPr/>
          <a:lstStyle/>
          <a:p>
            <a:pPr defTabSz="754403" eaLnBrk="0" hangingPunct="0">
              <a:defRPr/>
            </a:pPr>
            <a:fld id="{FEDD3475-7B4A-4058-A1B7-05FC0DEBDF7E}"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6" name="Footer Placeholder 5"/>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7" name="Slide Number Placeholder 6"/>
          <p:cNvSpPr>
            <a:spLocks noGrp="1"/>
          </p:cNvSpPr>
          <p:nvPr>
            <p:ph type="sldNum" sz="quarter" idx="12"/>
          </p:nvPr>
        </p:nvSpPr>
        <p:spPr/>
        <p:txBody>
          <a:bodyPr/>
          <a:lstStyle/>
          <a:p>
            <a:pPr defTabSz="754403" eaLnBrk="0" hangingPunct="0">
              <a:defRPr/>
            </a:pPr>
            <a:fld id="{3A9E0EDD-EBEB-4B0A-8100-396797E781CC}"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67757908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1980"/>
            </a:lvl1pPr>
          </a:lstStyle>
          <a:p>
            <a:r>
              <a:rPr lang="en-US"/>
              <a:t>Click to edit Master title style</a:t>
            </a:r>
            <a:endParaRPr lang="en-ZW"/>
          </a:p>
        </p:txBody>
      </p:sp>
      <p:sp>
        <p:nvSpPr>
          <p:cNvPr id="3" name="Picture Placeholder 2"/>
          <p:cNvSpPr>
            <a:spLocks noGrp="1"/>
          </p:cNvSpPr>
          <p:nvPr>
            <p:ph type="pic" idx="1"/>
          </p:nvPr>
        </p:nvSpPr>
        <p:spPr>
          <a:xfrm>
            <a:off x="4276130" y="1053256"/>
            <a:ext cx="5092065" cy="5198533"/>
          </a:xfrm>
        </p:spPr>
        <p:txBody>
          <a:bodyPr/>
          <a:lstStyle>
            <a:lvl1pPr marL="0" indent="0">
              <a:buNone/>
              <a:defRPr sz="1980"/>
            </a:lvl1pPr>
            <a:lvl2pPr marL="282904" indent="0">
              <a:buNone/>
              <a:defRPr sz="1733"/>
            </a:lvl2pPr>
            <a:lvl3pPr marL="565808" indent="0">
              <a:buNone/>
              <a:defRPr sz="1485"/>
            </a:lvl3pPr>
            <a:lvl4pPr marL="848712" indent="0">
              <a:buNone/>
              <a:defRPr sz="1238"/>
            </a:lvl4pPr>
            <a:lvl5pPr marL="1131617" indent="0">
              <a:buNone/>
              <a:defRPr sz="1238"/>
            </a:lvl5pPr>
            <a:lvl6pPr marL="1414520" indent="0">
              <a:buNone/>
              <a:defRPr sz="1238"/>
            </a:lvl6pPr>
            <a:lvl7pPr marL="1697425" indent="0">
              <a:buNone/>
              <a:defRPr sz="1238"/>
            </a:lvl7pPr>
            <a:lvl8pPr marL="1980329" indent="0">
              <a:buNone/>
              <a:defRPr sz="1238"/>
            </a:lvl8pPr>
            <a:lvl9pPr marL="2263233" indent="0">
              <a:buNone/>
              <a:defRPr sz="1238"/>
            </a:lvl9pPr>
          </a:lstStyle>
          <a:p>
            <a:endParaRPr lang="en-ZW" dirty="0"/>
          </a:p>
        </p:txBody>
      </p:sp>
      <p:sp>
        <p:nvSpPr>
          <p:cNvPr id="4" name="Text Placeholder 3"/>
          <p:cNvSpPr>
            <a:spLocks noGrp="1"/>
          </p:cNvSpPr>
          <p:nvPr>
            <p:ph type="body" sz="half" idx="2"/>
          </p:nvPr>
        </p:nvSpPr>
        <p:spPr>
          <a:xfrm>
            <a:off x="692825" y="2194560"/>
            <a:ext cx="3244096" cy="4065694"/>
          </a:xfrm>
        </p:spPr>
        <p:txBody>
          <a:bodyPr/>
          <a:lstStyle>
            <a:lvl1pPr marL="0" indent="0">
              <a:buNone/>
              <a:defRPr sz="990"/>
            </a:lvl1pPr>
            <a:lvl2pPr marL="282904" indent="0">
              <a:buNone/>
              <a:defRPr sz="866"/>
            </a:lvl2pPr>
            <a:lvl3pPr marL="565808" indent="0">
              <a:buNone/>
              <a:defRPr sz="743"/>
            </a:lvl3pPr>
            <a:lvl4pPr marL="848712" indent="0">
              <a:buNone/>
              <a:defRPr sz="619"/>
            </a:lvl4pPr>
            <a:lvl5pPr marL="1131617" indent="0">
              <a:buNone/>
              <a:defRPr sz="619"/>
            </a:lvl5pPr>
            <a:lvl6pPr marL="1414520" indent="0">
              <a:buNone/>
              <a:defRPr sz="619"/>
            </a:lvl6pPr>
            <a:lvl7pPr marL="1697425" indent="0">
              <a:buNone/>
              <a:defRPr sz="619"/>
            </a:lvl7pPr>
            <a:lvl8pPr marL="1980329" indent="0">
              <a:buNone/>
              <a:defRPr sz="619"/>
            </a:lvl8pPr>
            <a:lvl9pPr marL="2263233" indent="0">
              <a:buNone/>
              <a:defRPr sz="619"/>
            </a:lvl9pPr>
          </a:lstStyle>
          <a:p>
            <a:pPr lvl="0"/>
            <a:r>
              <a:rPr lang="en-US"/>
              <a:t>Click to edit Master text styles</a:t>
            </a:r>
          </a:p>
        </p:txBody>
      </p:sp>
      <p:sp>
        <p:nvSpPr>
          <p:cNvPr id="5" name="Date Placeholder 4"/>
          <p:cNvSpPr>
            <a:spLocks noGrp="1"/>
          </p:cNvSpPr>
          <p:nvPr>
            <p:ph type="dt" sz="half" idx="10"/>
          </p:nvPr>
        </p:nvSpPr>
        <p:spPr/>
        <p:txBody>
          <a:bodyPr/>
          <a:lstStyle/>
          <a:p>
            <a:pPr defTabSz="754403" eaLnBrk="0" hangingPunct="0">
              <a:defRPr/>
            </a:pPr>
            <a:fld id="{232B9E6B-F19F-4CD4-A6A0-C5BF2D9E9933}"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6" name="Footer Placeholder 5"/>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7" name="Slide Number Placeholder 6"/>
          <p:cNvSpPr>
            <a:spLocks noGrp="1"/>
          </p:cNvSpPr>
          <p:nvPr>
            <p:ph type="sldNum" sz="quarter" idx="12"/>
          </p:nvPr>
        </p:nvSpPr>
        <p:spPr/>
        <p:txBody>
          <a:bodyPr/>
          <a:lstStyle/>
          <a:p>
            <a:pPr defTabSz="754403" eaLnBrk="0" hangingPunct="0">
              <a:defRPr/>
            </a:pPr>
            <a:fld id="{67A5C9B9-3E86-4FAA-BF9F-B4037E9FEA9A}"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05642820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754403" eaLnBrk="0" hangingPunct="0">
              <a:defRPr/>
            </a:pPr>
            <a:fld id="{E07CEDFF-58B1-4408-8D87-5C62BA21F9B6}"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754403" eaLnBrk="0" hangingPunct="0">
              <a:defRPr/>
            </a:pPr>
            <a:fld id="{DD19D20F-2B36-4FD1-A2EB-E637BC4573EB}"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4246584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2560"/>
            </a:lvl1pPr>
          </a:lstStyle>
          <a:p>
            <a:r>
              <a:rPr lang="en-US"/>
              <a:t>Click to edit Master title style</a:t>
            </a:r>
            <a:endParaRPr lang="en-ZW"/>
          </a:p>
        </p:txBody>
      </p:sp>
      <p:sp>
        <p:nvSpPr>
          <p:cNvPr id="3" name="Content Placeholder 2"/>
          <p:cNvSpPr>
            <a:spLocks noGrp="1"/>
          </p:cNvSpPr>
          <p:nvPr>
            <p:ph idx="1"/>
          </p:nvPr>
        </p:nvSpPr>
        <p:spPr>
          <a:xfrm>
            <a:off x="4276130" y="1053255"/>
            <a:ext cx="5092065" cy="5198533"/>
          </a:xfrm>
        </p:spPr>
        <p:txBody>
          <a:bodyPr/>
          <a:lstStyle>
            <a:lvl1pPr>
              <a:defRPr sz="2560"/>
            </a:lvl1pPr>
            <a:lvl2pPr>
              <a:defRPr sz="2240"/>
            </a:lvl2pPr>
            <a:lvl3pPr>
              <a:defRPr sz="192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Text Placeholder 3"/>
          <p:cNvSpPr>
            <a:spLocks noGrp="1"/>
          </p:cNvSpPr>
          <p:nvPr>
            <p:ph type="body" sz="half" idx="2"/>
          </p:nvPr>
        </p:nvSpPr>
        <p:spPr>
          <a:xfrm>
            <a:off x="692825" y="2194560"/>
            <a:ext cx="3244096" cy="4065694"/>
          </a:xfrm>
        </p:spPr>
        <p:txBody>
          <a:bodyPr/>
          <a:lstStyle>
            <a:lvl1pPr marL="0" indent="0">
              <a:buNone/>
              <a:defRPr sz="1280"/>
            </a:lvl1pPr>
            <a:lvl2pPr marL="365775" indent="0">
              <a:buNone/>
              <a:defRPr sz="1120"/>
            </a:lvl2pPr>
            <a:lvl3pPr marL="731550" indent="0">
              <a:buNone/>
              <a:defRPr sz="960"/>
            </a:lvl3pPr>
            <a:lvl4pPr marL="1097325" indent="0">
              <a:buNone/>
              <a:defRPr sz="800"/>
            </a:lvl4pPr>
            <a:lvl5pPr marL="1463101" indent="0">
              <a:buNone/>
              <a:defRPr sz="800"/>
            </a:lvl5pPr>
            <a:lvl6pPr marL="1828875" indent="0">
              <a:buNone/>
              <a:defRPr sz="800"/>
            </a:lvl6pPr>
            <a:lvl7pPr marL="2194651" indent="0">
              <a:buNone/>
              <a:defRPr sz="800"/>
            </a:lvl7pPr>
            <a:lvl8pPr marL="2560426" indent="0">
              <a:buNone/>
              <a:defRPr sz="800"/>
            </a:lvl8pPr>
            <a:lvl9pPr marL="2926200" indent="0">
              <a:buNone/>
              <a:defRPr sz="800"/>
            </a:lvl9pPr>
          </a:lstStyle>
          <a:p>
            <a:pPr lvl="0"/>
            <a:r>
              <a:rPr lang="en-US"/>
              <a:t>Click to edit Master text styles</a:t>
            </a:r>
          </a:p>
        </p:txBody>
      </p:sp>
      <p:sp>
        <p:nvSpPr>
          <p:cNvPr id="5" name="Date Placeholder 4"/>
          <p:cNvSpPr>
            <a:spLocks noGrp="1"/>
          </p:cNvSpPr>
          <p:nvPr>
            <p:ph type="dt" sz="half" idx="10"/>
          </p:nvPr>
        </p:nvSpPr>
        <p:spPr/>
        <p:txBody>
          <a:bodyPr/>
          <a:lstStyle/>
          <a:p>
            <a:pPr defTabSz="975390" eaLnBrk="0" hangingPunct="0">
              <a:defRPr/>
            </a:pPr>
            <a:fld id="{212150BB-9189-49AC-8A02-C697BF9E0581}"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6" name="Footer Placeholder 5"/>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7" name="Slide Number Placeholder 6"/>
          <p:cNvSpPr>
            <a:spLocks noGrp="1"/>
          </p:cNvSpPr>
          <p:nvPr>
            <p:ph type="sldNum" sz="quarter" idx="12"/>
          </p:nvPr>
        </p:nvSpPr>
        <p:spPr/>
        <p:txBody>
          <a:bodyPr/>
          <a:lstStyle/>
          <a:p>
            <a:pPr defTabSz="975390" eaLnBrk="0" hangingPunct="0">
              <a:defRPr/>
            </a:pPr>
            <a:fld id="{3A9E0EDD-EBEB-4B0A-8100-396797E781CC}"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167894703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98044" y="389467"/>
            <a:ext cx="2168843" cy="6199294"/>
          </a:xfrm>
        </p:spPr>
        <p:txBody>
          <a:bodyPr vert="eaVert"/>
          <a:lstStyle/>
          <a:p>
            <a:r>
              <a:rPr lang="en-US"/>
              <a:t>Click to edit Master title style</a:t>
            </a:r>
            <a:endParaRPr lang="en-ZW"/>
          </a:p>
        </p:txBody>
      </p:sp>
      <p:sp>
        <p:nvSpPr>
          <p:cNvPr id="3" name="Vertical Text Placeholder 2"/>
          <p:cNvSpPr>
            <a:spLocks noGrp="1"/>
          </p:cNvSpPr>
          <p:nvPr>
            <p:ph type="body" orient="vert" idx="1"/>
          </p:nvPr>
        </p:nvSpPr>
        <p:spPr>
          <a:xfrm>
            <a:off x="691516" y="389467"/>
            <a:ext cx="6380798" cy="61992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pPr defTabSz="754403" eaLnBrk="0" hangingPunct="0">
              <a:defRPr/>
            </a:pPr>
            <a:fld id="{30989289-F56C-4B88-A74B-3B8549364371}" type="datetime1">
              <a:rPr lang="en-ZW" smtClean="0">
                <a:solidFill>
                  <a:prstClr val="black">
                    <a:tint val="75000"/>
                  </a:prstClr>
                </a:solidFill>
                <a:cs typeface="Arial" panose="020B0604020202020204" pitchFamily="34" charset="0"/>
              </a:rPr>
              <a:pPr defTabSz="754403" eaLnBrk="0" hangingPunct="0">
                <a:defRPr/>
              </a:pPr>
              <a:t>19/6/2025</a:t>
            </a:fld>
            <a:endParaRPr lang="en-US" dirty="0">
              <a:solidFill>
                <a:prstClr val="black">
                  <a:tint val="75000"/>
                </a:prstClr>
              </a:solidFill>
              <a:cs typeface="Arial" panose="020B0604020202020204" pitchFamily="34" charset="0"/>
            </a:endParaRPr>
          </a:p>
        </p:txBody>
      </p:sp>
      <p:sp>
        <p:nvSpPr>
          <p:cNvPr id="5" name="Footer Placeholder 4"/>
          <p:cNvSpPr>
            <a:spLocks noGrp="1"/>
          </p:cNvSpPr>
          <p:nvPr>
            <p:ph type="ftr" sz="quarter" idx="11"/>
          </p:nvPr>
        </p:nvSpPr>
        <p:spPr/>
        <p:txBody>
          <a:bodyPr/>
          <a:lstStyle/>
          <a:p>
            <a:pPr defTabSz="754403" eaLnBrk="0" hangingPunct="0">
              <a:defRPr/>
            </a:pPr>
            <a:endParaRPr lang="en-US" dirty="0">
              <a:solidFill>
                <a:prstClr val="black">
                  <a:tint val="75000"/>
                </a:prstClr>
              </a:solidFill>
              <a:cs typeface="Arial" panose="020B0604020202020204" pitchFamily="34" charset="0"/>
            </a:endParaRPr>
          </a:p>
        </p:txBody>
      </p:sp>
      <p:sp>
        <p:nvSpPr>
          <p:cNvPr id="6" name="Slide Number Placeholder 5"/>
          <p:cNvSpPr>
            <a:spLocks noGrp="1"/>
          </p:cNvSpPr>
          <p:nvPr>
            <p:ph type="sldNum" sz="quarter" idx="12"/>
          </p:nvPr>
        </p:nvSpPr>
        <p:spPr/>
        <p:txBody>
          <a:bodyPr/>
          <a:lstStyle/>
          <a:p>
            <a:pPr defTabSz="754403" eaLnBrk="0" hangingPunct="0">
              <a:defRPr/>
            </a:pPr>
            <a:fld id="{9C59BA72-B523-41B4-9196-2D9FB5428D01}" type="slidenum">
              <a:rPr lang="en-US" smtClean="0">
                <a:solidFill>
                  <a:prstClr val="black">
                    <a:tint val="75000"/>
                  </a:prstClr>
                </a:solidFill>
                <a:cs typeface="Arial" panose="020B0604020202020204" pitchFamily="34" charset="0"/>
              </a:rPr>
              <a:pPr defTabSz="754403"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407656913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57300" y="1197187"/>
            <a:ext cx="7543800" cy="2546773"/>
          </a:xfrm>
        </p:spPr>
        <p:txBody>
          <a:bodyPr anchor="b"/>
          <a:lstStyle>
            <a:lvl1pPr algn="ctr">
              <a:defRPr sz="4950"/>
            </a:lvl1pPr>
          </a:lstStyle>
          <a:p>
            <a:r>
              <a:rPr lang="en-US"/>
              <a:t>Click to edit Master title style</a:t>
            </a:r>
            <a:endParaRPr lang="en-ZW"/>
          </a:p>
        </p:txBody>
      </p:sp>
      <p:sp>
        <p:nvSpPr>
          <p:cNvPr id="3" name="Subtitle 2"/>
          <p:cNvSpPr>
            <a:spLocks noGrp="1"/>
          </p:cNvSpPr>
          <p:nvPr>
            <p:ph type="subTitle" idx="1"/>
          </p:nvPr>
        </p:nvSpPr>
        <p:spPr>
          <a:xfrm>
            <a:off x="1257300" y="3842174"/>
            <a:ext cx="7543800" cy="1766146"/>
          </a:xfrm>
        </p:spPr>
        <p:txBody>
          <a:bodyPr/>
          <a:lstStyle>
            <a:lvl1pPr marL="0" indent="0" algn="ctr">
              <a:buNone/>
              <a:defRPr sz="1980"/>
            </a:lvl1pPr>
            <a:lvl2pPr marL="377190" indent="0" algn="ctr">
              <a:buNone/>
              <a:defRPr sz="1650"/>
            </a:lvl2pPr>
            <a:lvl3pPr marL="754380" indent="0" algn="ctr">
              <a:buNone/>
              <a:defRPr sz="1485"/>
            </a:lvl3pPr>
            <a:lvl4pPr marL="1131570" indent="0" algn="ctr">
              <a:buNone/>
              <a:defRPr sz="1320"/>
            </a:lvl4pPr>
            <a:lvl5pPr marL="1508760" indent="0" algn="ctr">
              <a:buNone/>
              <a:defRPr sz="1320"/>
            </a:lvl5pPr>
            <a:lvl6pPr marL="1885950" indent="0" algn="ctr">
              <a:buNone/>
              <a:defRPr sz="1320"/>
            </a:lvl6pPr>
            <a:lvl7pPr marL="2263140" indent="0" algn="ctr">
              <a:buNone/>
              <a:defRPr sz="1320"/>
            </a:lvl7pPr>
            <a:lvl8pPr marL="2640330" indent="0" algn="ctr">
              <a:buNone/>
              <a:defRPr sz="1320"/>
            </a:lvl8pPr>
            <a:lvl9pPr marL="3017520" indent="0" algn="ctr">
              <a:buNone/>
              <a:defRPr sz="1320"/>
            </a:lvl9pPr>
          </a:lstStyle>
          <a:p>
            <a:r>
              <a:rPr lang="en-US"/>
              <a:t>Click to edit Master subtitle style</a:t>
            </a:r>
            <a:endParaRPr lang="en-ZW"/>
          </a:p>
        </p:txBody>
      </p:sp>
      <p:sp>
        <p:nvSpPr>
          <p:cNvPr id="4" name="Date Placeholder 3"/>
          <p:cNvSpPr>
            <a:spLocks noGrp="1"/>
          </p:cNvSpPr>
          <p:nvPr>
            <p:ph type="dt" sz="half" idx="10"/>
          </p:nvPr>
        </p:nvSpPr>
        <p:spPr/>
        <p:txBody>
          <a:bodyPr/>
          <a:lstStyle/>
          <a:p>
            <a:fld id="{3D07257F-F6DC-4B39-8A7D-E685E2F3A029}" type="datetimeFigureOut">
              <a:rPr lang="en-ZW" smtClean="0"/>
              <a:t>19/6/2025</a:t>
            </a:fld>
            <a:endParaRPr lang="en-ZW"/>
          </a:p>
        </p:txBody>
      </p:sp>
      <p:sp>
        <p:nvSpPr>
          <p:cNvPr id="5" name="Footer Placeholder 4"/>
          <p:cNvSpPr>
            <a:spLocks noGrp="1"/>
          </p:cNvSpPr>
          <p:nvPr>
            <p:ph type="ftr" sz="quarter" idx="11"/>
          </p:nvPr>
        </p:nvSpPr>
        <p:spPr/>
        <p:txBody>
          <a:bodyPr/>
          <a:lstStyle/>
          <a:p>
            <a:endParaRPr lang="en-ZW"/>
          </a:p>
        </p:txBody>
      </p:sp>
      <p:sp>
        <p:nvSpPr>
          <p:cNvPr id="6" name="Slide Number Placeholder 5"/>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15206118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fld id="{3D07257F-F6DC-4B39-8A7D-E685E2F3A029}" type="datetimeFigureOut">
              <a:rPr lang="en-ZW" smtClean="0"/>
              <a:t>19/6/2025</a:t>
            </a:fld>
            <a:endParaRPr lang="en-ZW"/>
          </a:p>
        </p:txBody>
      </p:sp>
      <p:sp>
        <p:nvSpPr>
          <p:cNvPr id="5" name="Footer Placeholder 4"/>
          <p:cNvSpPr>
            <a:spLocks noGrp="1"/>
          </p:cNvSpPr>
          <p:nvPr>
            <p:ph type="ftr" sz="quarter" idx="11"/>
          </p:nvPr>
        </p:nvSpPr>
        <p:spPr/>
        <p:txBody>
          <a:bodyPr/>
          <a:lstStyle/>
          <a:p>
            <a:endParaRPr lang="en-ZW"/>
          </a:p>
        </p:txBody>
      </p:sp>
      <p:sp>
        <p:nvSpPr>
          <p:cNvPr id="6" name="Slide Number Placeholder 5"/>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329680943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6276" y="1823721"/>
            <a:ext cx="8675370" cy="3042919"/>
          </a:xfrm>
        </p:spPr>
        <p:txBody>
          <a:bodyPr anchor="b"/>
          <a:lstStyle>
            <a:lvl1pPr>
              <a:defRPr sz="4950"/>
            </a:lvl1pPr>
          </a:lstStyle>
          <a:p>
            <a:r>
              <a:rPr lang="en-US"/>
              <a:t>Click to edit Master title style</a:t>
            </a:r>
            <a:endParaRPr lang="en-ZW"/>
          </a:p>
        </p:txBody>
      </p:sp>
      <p:sp>
        <p:nvSpPr>
          <p:cNvPr id="3" name="Text Placeholder 2"/>
          <p:cNvSpPr>
            <a:spLocks noGrp="1"/>
          </p:cNvSpPr>
          <p:nvPr>
            <p:ph type="body" idx="1"/>
          </p:nvPr>
        </p:nvSpPr>
        <p:spPr>
          <a:xfrm>
            <a:off x="686276" y="4895428"/>
            <a:ext cx="8675370" cy="1600199"/>
          </a:xfrm>
        </p:spPr>
        <p:txBody>
          <a:bodyPr/>
          <a:lstStyle>
            <a:lvl1pPr marL="0" indent="0">
              <a:buNone/>
              <a:defRPr sz="1980">
                <a:solidFill>
                  <a:schemeClr val="tx1">
                    <a:tint val="75000"/>
                  </a:schemeClr>
                </a:solidFill>
              </a:defRPr>
            </a:lvl1pPr>
            <a:lvl2pPr marL="377190" indent="0">
              <a:buNone/>
              <a:defRPr sz="1650">
                <a:solidFill>
                  <a:schemeClr val="tx1">
                    <a:tint val="75000"/>
                  </a:schemeClr>
                </a:solidFill>
              </a:defRPr>
            </a:lvl2pPr>
            <a:lvl3pPr marL="754380" indent="0">
              <a:buNone/>
              <a:defRPr sz="1485">
                <a:solidFill>
                  <a:schemeClr val="tx1">
                    <a:tint val="75000"/>
                  </a:schemeClr>
                </a:solidFill>
              </a:defRPr>
            </a:lvl3pPr>
            <a:lvl4pPr marL="1131570" indent="0">
              <a:buNone/>
              <a:defRPr sz="1320">
                <a:solidFill>
                  <a:schemeClr val="tx1">
                    <a:tint val="75000"/>
                  </a:schemeClr>
                </a:solidFill>
              </a:defRPr>
            </a:lvl4pPr>
            <a:lvl5pPr marL="1508760" indent="0">
              <a:buNone/>
              <a:defRPr sz="1320">
                <a:solidFill>
                  <a:schemeClr val="tx1">
                    <a:tint val="75000"/>
                  </a:schemeClr>
                </a:solidFill>
              </a:defRPr>
            </a:lvl5pPr>
            <a:lvl6pPr marL="1885950" indent="0">
              <a:buNone/>
              <a:defRPr sz="1320">
                <a:solidFill>
                  <a:schemeClr val="tx1">
                    <a:tint val="75000"/>
                  </a:schemeClr>
                </a:solidFill>
              </a:defRPr>
            </a:lvl6pPr>
            <a:lvl7pPr marL="2263140" indent="0">
              <a:buNone/>
              <a:defRPr sz="1320">
                <a:solidFill>
                  <a:schemeClr val="tx1">
                    <a:tint val="75000"/>
                  </a:schemeClr>
                </a:solidFill>
              </a:defRPr>
            </a:lvl7pPr>
            <a:lvl8pPr marL="2640330" indent="0">
              <a:buNone/>
              <a:defRPr sz="1320">
                <a:solidFill>
                  <a:schemeClr val="tx1">
                    <a:tint val="75000"/>
                  </a:schemeClr>
                </a:solidFill>
              </a:defRPr>
            </a:lvl8pPr>
            <a:lvl9pPr marL="3017520" indent="0">
              <a:buNone/>
              <a:defRPr sz="13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07257F-F6DC-4B39-8A7D-E685E2F3A029}" type="datetimeFigureOut">
              <a:rPr lang="en-ZW" smtClean="0"/>
              <a:t>19/6/2025</a:t>
            </a:fld>
            <a:endParaRPr lang="en-ZW"/>
          </a:p>
        </p:txBody>
      </p:sp>
      <p:sp>
        <p:nvSpPr>
          <p:cNvPr id="5" name="Footer Placeholder 4"/>
          <p:cNvSpPr>
            <a:spLocks noGrp="1"/>
          </p:cNvSpPr>
          <p:nvPr>
            <p:ph type="ftr" sz="quarter" idx="11"/>
          </p:nvPr>
        </p:nvSpPr>
        <p:spPr/>
        <p:txBody>
          <a:bodyPr/>
          <a:lstStyle/>
          <a:p>
            <a:endParaRPr lang="en-ZW"/>
          </a:p>
        </p:txBody>
      </p:sp>
      <p:sp>
        <p:nvSpPr>
          <p:cNvPr id="6" name="Slide Number Placeholder 5"/>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369664668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Content Placeholder 2"/>
          <p:cNvSpPr>
            <a:spLocks noGrp="1"/>
          </p:cNvSpPr>
          <p:nvPr>
            <p:ph sz="half" idx="1"/>
          </p:nvPr>
        </p:nvSpPr>
        <p:spPr>
          <a:xfrm>
            <a:off x="69151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Content Placeholder 3"/>
          <p:cNvSpPr>
            <a:spLocks noGrp="1"/>
          </p:cNvSpPr>
          <p:nvPr>
            <p:ph sz="half" idx="2"/>
          </p:nvPr>
        </p:nvSpPr>
        <p:spPr>
          <a:xfrm>
            <a:off x="509206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Date Placeholder 4"/>
          <p:cNvSpPr>
            <a:spLocks noGrp="1"/>
          </p:cNvSpPr>
          <p:nvPr>
            <p:ph type="dt" sz="half" idx="10"/>
          </p:nvPr>
        </p:nvSpPr>
        <p:spPr/>
        <p:txBody>
          <a:bodyPr/>
          <a:lstStyle/>
          <a:p>
            <a:fld id="{3D07257F-F6DC-4B39-8A7D-E685E2F3A029}" type="datetimeFigureOut">
              <a:rPr lang="en-ZW" smtClean="0"/>
              <a:t>19/6/2025</a:t>
            </a:fld>
            <a:endParaRPr lang="en-ZW"/>
          </a:p>
        </p:txBody>
      </p:sp>
      <p:sp>
        <p:nvSpPr>
          <p:cNvPr id="6" name="Footer Placeholder 5"/>
          <p:cNvSpPr>
            <a:spLocks noGrp="1"/>
          </p:cNvSpPr>
          <p:nvPr>
            <p:ph type="ftr" sz="quarter" idx="11"/>
          </p:nvPr>
        </p:nvSpPr>
        <p:spPr/>
        <p:txBody>
          <a:bodyPr/>
          <a:lstStyle/>
          <a:p>
            <a:endParaRPr lang="en-ZW"/>
          </a:p>
        </p:txBody>
      </p:sp>
      <p:sp>
        <p:nvSpPr>
          <p:cNvPr id="7" name="Slide Number Placeholder 6"/>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331294370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2825" y="389467"/>
            <a:ext cx="8675370" cy="1413934"/>
          </a:xfrm>
        </p:spPr>
        <p:txBody>
          <a:bodyPr/>
          <a:lstStyle/>
          <a:p>
            <a:r>
              <a:rPr lang="en-US"/>
              <a:t>Click to edit Master title style</a:t>
            </a:r>
            <a:endParaRPr lang="en-ZW"/>
          </a:p>
        </p:txBody>
      </p:sp>
      <p:sp>
        <p:nvSpPr>
          <p:cNvPr id="3" name="Text Placeholder 2"/>
          <p:cNvSpPr>
            <a:spLocks noGrp="1"/>
          </p:cNvSpPr>
          <p:nvPr>
            <p:ph type="body" idx="1"/>
          </p:nvPr>
        </p:nvSpPr>
        <p:spPr>
          <a:xfrm>
            <a:off x="692826" y="1793241"/>
            <a:ext cx="4255174" cy="878839"/>
          </a:xfrm>
        </p:spPr>
        <p:txBody>
          <a:bodyPr anchor="b"/>
          <a:lstStyle>
            <a:lvl1pPr marL="0" indent="0">
              <a:buNone/>
              <a:defRPr sz="1980" b="1"/>
            </a:lvl1pPr>
            <a:lvl2pPr marL="377190" indent="0">
              <a:buNone/>
              <a:defRPr sz="1650" b="1"/>
            </a:lvl2pPr>
            <a:lvl3pPr marL="754380" indent="0">
              <a:buNone/>
              <a:defRPr sz="1485" b="1"/>
            </a:lvl3pPr>
            <a:lvl4pPr marL="1131570" indent="0">
              <a:buNone/>
              <a:defRPr sz="1320" b="1"/>
            </a:lvl4pPr>
            <a:lvl5pPr marL="1508760" indent="0">
              <a:buNone/>
              <a:defRPr sz="1320" b="1"/>
            </a:lvl5pPr>
            <a:lvl6pPr marL="1885950" indent="0">
              <a:buNone/>
              <a:defRPr sz="1320" b="1"/>
            </a:lvl6pPr>
            <a:lvl7pPr marL="2263140" indent="0">
              <a:buNone/>
              <a:defRPr sz="1320" b="1"/>
            </a:lvl7pPr>
            <a:lvl8pPr marL="2640330" indent="0">
              <a:buNone/>
              <a:defRPr sz="1320" b="1"/>
            </a:lvl8pPr>
            <a:lvl9pPr marL="3017520" indent="0">
              <a:buNone/>
              <a:defRPr sz="1320" b="1"/>
            </a:lvl9pPr>
          </a:lstStyle>
          <a:p>
            <a:pPr lvl="0"/>
            <a:r>
              <a:rPr lang="en-US"/>
              <a:t>Click to edit Master text styles</a:t>
            </a:r>
          </a:p>
        </p:txBody>
      </p:sp>
      <p:sp>
        <p:nvSpPr>
          <p:cNvPr id="4" name="Content Placeholder 3"/>
          <p:cNvSpPr>
            <a:spLocks noGrp="1"/>
          </p:cNvSpPr>
          <p:nvPr>
            <p:ph sz="half" idx="2"/>
          </p:nvPr>
        </p:nvSpPr>
        <p:spPr>
          <a:xfrm>
            <a:off x="692826" y="2672080"/>
            <a:ext cx="425517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Text Placeholder 4"/>
          <p:cNvSpPr>
            <a:spLocks noGrp="1"/>
          </p:cNvSpPr>
          <p:nvPr>
            <p:ph type="body" sz="quarter" idx="3"/>
          </p:nvPr>
        </p:nvSpPr>
        <p:spPr>
          <a:xfrm>
            <a:off x="5092065" y="1793241"/>
            <a:ext cx="4276130" cy="878839"/>
          </a:xfrm>
        </p:spPr>
        <p:txBody>
          <a:bodyPr anchor="b"/>
          <a:lstStyle>
            <a:lvl1pPr marL="0" indent="0">
              <a:buNone/>
              <a:defRPr sz="1980" b="1"/>
            </a:lvl1pPr>
            <a:lvl2pPr marL="377190" indent="0">
              <a:buNone/>
              <a:defRPr sz="1650" b="1"/>
            </a:lvl2pPr>
            <a:lvl3pPr marL="754380" indent="0">
              <a:buNone/>
              <a:defRPr sz="1485" b="1"/>
            </a:lvl3pPr>
            <a:lvl4pPr marL="1131570" indent="0">
              <a:buNone/>
              <a:defRPr sz="1320" b="1"/>
            </a:lvl4pPr>
            <a:lvl5pPr marL="1508760" indent="0">
              <a:buNone/>
              <a:defRPr sz="1320" b="1"/>
            </a:lvl5pPr>
            <a:lvl6pPr marL="1885950" indent="0">
              <a:buNone/>
              <a:defRPr sz="1320" b="1"/>
            </a:lvl6pPr>
            <a:lvl7pPr marL="2263140" indent="0">
              <a:buNone/>
              <a:defRPr sz="1320" b="1"/>
            </a:lvl7pPr>
            <a:lvl8pPr marL="2640330" indent="0">
              <a:buNone/>
              <a:defRPr sz="1320" b="1"/>
            </a:lvl8pPr>
            <a:lvl9pPr marL="3017520" indent="0">
              <a:buNone/>
              <a:defRPr sz="1320" b="1"/>
            </a:lvl9pPr>
          </a:lstStyle>
          <a:p>
            <a:pPr lvl="0"/>
            <a:r>
              <a:rPr lang="en-US"/>
              <a:t>Click to edit Master text styles</a:t>
            </a:r>
          </a:p>
        </p:txBody>
      </p:sp>
      <p:sp>
        <p:nvSpPr>
          <p:cNvPr id="6" name="Content Placeholder 5"/>
          <p:cNvSpPr>
            <a:spLocks noGrp="1"/>
          </p:cNvSpPr>
          <p:nvPr>
            <p:ph sz="quarter" idx="4"/>
          </p:nvPr>
        </p:nvSpPr>
        <p:spPr>
          <a:xfrm>
            <a:off x="5092065" y="2672080"/>
            <a:ext cx="4276130"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7" name="Date Placeholder 6"/>
          <p:cNvSpPr>
            <a:spLocks noGrp="1"/>
          </p:cNvSpPr>
          <p:nvPr>
            <p:ph type="dt" sz="half" idx="10"/>
          </p:nvPr>
        </p:nvSpPr>
        <p:spPr/>
        <p:txBody>
          <a:bodyPr/>
          <a:lstStyle/>
          <a:p>
            <a:fld id="{3D07257F-F6DC-4B39-8A7D-E685E2F3A029}" type="datetimeFigureOut">
              <a:rPr lang="en-ZW" smtClean="0"/>
              <a:t>19/6/2025</a:t>
            </a:fld>
            <a:endParaRPr lang="en-ZW"/>
          </a:p>
        </p:txBody>
      </p:sp>
      <p:sp>
        <p:nvSpPr>
          <p:cNvPr id="8" name="Footer Placeholder 7"/>
          <p:cNvSpPr>
            <a:spLocks noGrp="1"/>
          </p:cNvSpPr>
          <p:nvPr>
            <p:ph type="ftr" sz="quarter" idx="11"/>
          </p:nvPr>
        </p:nvSpPr>
        <p:spPr/>
        <p:txBody>
          <a:bodyPr/>
          <a:lstStyle/>
          <a:p>
            <a:endParaRPr lang="en-ZW"/>
          </a:p>
        </p:txBody>
      </p:sp>
      <p:sp>
        <p:nvSpPr>
          <p:cNvPr id="9" name="Slide Number Placeholder 8"/>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306408105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Date Placeholder 2"/>
          <p:cNvSpPr>
            <a:spLocks noGrp="1"/>
          </p:cNvSpPr>
          <p:nvPr>
            <p:ph type="dt" sz="half" idx="10"/>
          </p:nvPr>
        </p:nvSpPr>
        <p:spPr/>
        <p:txBody>
          <a:bodyPr/>
          <a:lstStyle/>
          <a:p>
            <a:fld id="{3D07257F-F6DC-4B39-8A7D-E685E2F3A029}" type="datetimeFigureOut">
              <a:rPr lang="en-ZW" smtClean="0"/>
              <a:t>19/6/2025</a:t>
            </a:fld>
            <a:endParaRPr lang="en-ZW"/>
          </a:p>
        </p:txBody>
      </p:sp>
      <p:sp>
        <p:nvSpPr>
          <p:cNvPr id="4" name="Footer Placeholder 3"/>
          <p:cNvSpPr>
            <a:spLocks noGrp="1"/>
          </p:cNvSpPr>
          <p:nvPr>
            <p:ph type="ftr" sz="quarter" idx="11"/>
          </p:nvPr>
        </p:nvSpPr>
        <p:spPr/>
        <p:txBody>
          <a:bodyPr/>
          <a:lstStyle/>
          <a:p>
            <a:endParaRPr lang="en-ZW"/>
          </a:p>
        </p:txBody>
      </p:sp>
      <p:sp>
        <p:nvSpPr>
          <p:cNvPr id="5" name="Slide Number Placeholder 4"/>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389528039"/>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07257F-F6DC-4B39-8A7D-E685E2F3A029}" type="datetimeFigureOut">
              <a:rPr lang="en-ZW" smtClean="0"/>
              <a:t>19/6/2025</a:t>
            </a:fld>
            <a:endParaRPr lang="en-ZW"/>
          </a:p>
        </p:txBody>
      </p:sp>
      <p:sp>
        <p:nvSpPr>
          <p:cNvPr id="3" name="Footer Placeholder 2"/>
          <p:cNvSpPr>
            <a:spLocks noGrp="1"/>
          </p:cNvSpPr>
          <p:nvPr>
            <p:ph type="ftr" sz="quarter" idx="11"/>
          </p:nvPr>
        </p:nvSpPr>
        <p:spPr/>
        <p:txBody>
          <a:bodyPr/>
          <a:lstStyle/>
          <a:p>
            <a:endParaRPr lang="en-ZW"/>
          </a:p>
        </p:txBody>
      </p:sp>
      <p:sp>
        <p:nvSpPr>
          <p:cNvPr id="4" name="Slide Number Placeholder 3"/>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397100966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2640"/>
            </a:lvl1pPr>
          </a:lstStyle>
          <a:p>
            <a:r>
              <a:rPr lang="en-US"/>
              <a:t>Click to edit Master title style</a:t>
            </a:r>
            <a:endParaRPr lang="en-ZW"/>
          </a:p>
        </p:txBody>
      </p:sp>
      <p:sp>
        <p:nvSpPr>
          <p:cNvPr id="3" name="Content Placeholder 2"/>
          <p:cNvSpPr>
            <a:spLocks noGrp="1"/>
          </p:cNvSpPr>
          <p:nvPr>
            <p:ph idx="1"/>
          </p:nvPr>
        </p:nvSpPr>
        <p:spPr>
          <a:xfrm>
            <a:off x="4276130" y="1053254"/>
            <a:ext cx="5092065" cy="5198533"/>
          </a:xfrm>
        </p:spPr>
        <p:txBody>
          <a:bodyPr/>
          <a:lstStyle>
            <a:lvl1pPr>
              <a:defRPr sz="2640"/>
            </a:lvl1pPr>
            <a:lvl2pPr>
              <a:defRPr sz="2310"/>
            </a:lvl2pPr>
            <a:lvl3pPr>
              <a:defRPr sz="1980"/>
            </a:lvl3pPr>
            <a:lvl4pPr>
              <a:defRPr sz="1650"/>
            </a:lvl4pPr>
            <a:lvl5pPr>
              <a:defRPr sz="1650"/>
            </a:lvl5pPr>
            <a:lvl6pPr>
              <a:defRPr sz="1650"/>
            </a:lvl6pPr>
            <a:lvl7pPr>
              <a:defRPr sz="1650"/>
            </a:lvl7pPr>
            <a:lvl8pPr>
              <a:defRPr sz="1650"/>
            </a:lvl8pPr>
            <a:lvl9pPr>
              <a:defRPr sz="16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Text Placeholder 3"/>
          <p:cNvSpPr>
            <a:spLocks noGrp="1"/>
          </p:cNvSpPr>
          <p:nvPr>
            <p:ph type="body" sz="half" idx="2"/>
          </p:nvPr>
        </p:nvSpPr>
        <p:spPr>
          <a:xfrm>
            <a:off x="692825" y="2194560"/>
            <a:ext cx="3244096" cy="4065694"/>
          </a:xfrm>
        </p:spPr>
        <p:txBody>
          <a:bodyPr/>
          <a:lstStyle>
            <a:lvl1pPr marL="0" indent="0">
              <a:buNone/>
              <a:defRPr sz="1320"/>
            </a:lvl1pPr>
            <a:lvl2pPr marL="377190" indent="0">
              <a:buNone/>
              <a:defRPr sz="1155"/>
            </a:lvl2pPr>
            <a:lvl3pPr marL="754380" indent="0">
              <a:buNone/>
              <a:defRPr sz="990"/>
            </a:lvl3pPr>
            <a:lvl4pPr marL="1131570" indent="0">
              <a:buNone/>
              <a:defRPr sz="825"/>
            </a:lvl4pPr>
            <a:lvl5pPr marL="1508760" indent="0">
              <a:buNone/>
              <a:defRPr sz="825"/>
            </a:lvl5pPr>
            <a:lvl6pPr marL="1885950" indent="0">
              <a:buNone/>
              <a:defRPr sz="825"/>
            </a:lvl6pPr>
            <a:lvl7pPr marL="2263140" indent="0">
              <a:buNone/>
              <a:defRPr sz="825"/>
            </a:lvl7pPr>
            <a:lvl8pPr marL="2640330" indent="0">
              <a:buNone/>
              <a:defRPr sz="825"/>
            </a:lvl8pPr>
            <a:lvl9pPr marL="3017520" indent="0">
              <a:buNone/>
              <a:defRPr sz="825"/>
            </a:lvl9pPr>
          </a:lstStyle>
          <a:p>
            <a:pPr lvl="0"/>
            <a:r>
              <a:rPr lang="en-US"/>
              <a:t>Click to edit Master text styles</a:t>
            </a:r>
          </a:p>
        </p:txBody>
      </p:sp>
      <p:sp>
        <p:nvSpPr>
          <p:cNvPr id="5" name="Date Placeholder 4"/>
          <p:cNvSpPr>
            <a:spLocks noGrp="1"/>
          </p:cNvSpPr>
          <p:nvPr>
            <p:ph type="dt" sz="half" idx="10"/>
          </p:nvPr>
        </p:nvSpPr>
        <p:spPr/>
        <p:txBody>
          <a:bodyPr/>
          <a:lstStyle/>
          <a:p>
            <a:fld id="{3D07257F-F6DC-4B39-8A7D-E685E2F3A029}" type="datetimeFigureOut">
              <a:rPr lang="en-ZW" smtClean="0"/>
              <a:t>19/6/2025</a:t>
            </a:fld>
            <a:endParaRPr lang="en-ZW"/>
          </a:p>
        </p:txBody>
      </p:sp>
      <p:sp>
        <p:nvSpPr>
          <p:cNvPr id="6" name="Footer Placeholder 5"/>
          <p:cNvSpPr>
            <a:spLocks noGrp="1"/>
          </p:cNvSpPr>
          <p:nvPr>
            <p:ph type="ftr" sz="quarter" idx="11"/>
          </p:nvPr>
        </p:nvSpPr>
        <p:spPr/>
        <p:txBody>
          <a:bodyPr/>
          <a:lstStyle/>
          <a:p>
            <a:endParaRPr lang="en-ZW"/>
          </a:p>
        </p:txBody>
      </p:sp>
      <p:sp>
        <p:nvSpPr>
          <p:cNvPr id="7" name="Slide Number Placeholder 6"/>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416473293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2640"/>
            </a:lvl1pPr>
          </a:lstStyle>
          <a:p>
            <a:r>
              <a:rPr lang="en-US"/>
              <a:t>Click to edit Master title style</a:t>
            </a:r>
            <a:endParaRPr lang="en-ZW"/>
          </a:p>
        </p:txBody>
      </p:sp>
      <p:sp>
        <p:nvSpPr>
          <p:cNvPr id="3" name="Picture Placeholder 2"/>
          <p:cNvSpPr>
            <a:spLocks noGrp="1"/>
          </p:cNvSpPr>
          <p:nvPr>
            <p:ph type="pic" idx="1"/>
          </p:nvPr>
        </p:nvSpPr>
        <p:spPr>
          <a:xfrm>
            <a:off x="4276130" y="1053254"/>
            <a:ext cx="5092065" cy="5198533"/>
          </a:xfrm>
        </p:spPr>
        <p:txBody>
          <a:bodyPr/>
          <a:lstStyle>
            <a:lvl1pPr marL="0" indent="0">
              <a:buNone/>
              <a:defRPr sz="2640"/>
            </a:lvl1pPr>
            <a:lvl2pPr marL="377190" indent="0">
              <a:buNone/>
              <a:defRPr sz="2310"/>
            </a:lvl2pPr>
            <a:lvl3pPr marL="754380" indent="0">
              <a:buNone/>
              <a:defRPr sz="1980"/>
            </a:lvl3pPr>
            <a:lvl4pPr marL="1131570" indent="0">
              <a:buNone/>
              <a:defRPr sz="1650"/>
            </a:lvl4pPr>
            <a:lvl5pPr marL="1508760" indent="0">
              <a:buNone/>
              <a:defRPr sz="1650"/>
            </a:lvl5pPr>
            <a:lvl6pPr marL="1885950" indent="0">
              <a:buNone/>
              <a:defRPr sz="1650"/>
            </a:lvl6pPr>
            <a:lvl7pPr marL="2263140" indent="0">
              <a:buNone/>
              <a:defRPr sz="1650"/>
            </a:lvl7pPr>
            <a:lvl8pPr marL="2640330" indent="0">
              <a:buNone/>
              <a:defRPr sz="1650"/>
            </a:lvl8pPr>
            <a:lvl9pPr marL="3017520" indent="0">
              <a:buNone/>
              <a:defRPr sz="1650"/>
            </a:lvl9pPr>
          </a:lstStyle>
          <a:p>
            <a:endParaRPr lang="en-ZW"/>
          </a:p>
        </p:txBody>
      </p:sp>
      <p:sp>
        <p:nvSpPr>
          <p:cNvPr id="4" name="Text Placeholder 3"/>
          <p:cNvSpPr>
            <a:spLocks noGrp="1"/>
          </p:cNvSpPr>
          <p:nvPr>
            <p:ph type="body" sz="half" idx="2"/>
          </p:nvPr>
        </p:nvSpPr>
        <p:spPr>
          <a:xfrm>
            <a:off x="692825" y="2194560"/>
            <a:ext cx="3244096" cy="4065694"/>
          </a:xfrm>
        </p:spPr>
        <p:txBody>
          <a:bodyPr/>
          <a:lstStyle>
            <a:lvl1pPr marL="0" indent="0">
              <a:buNone/>
              <a:defRPr sz="1320"/>
            </a:lvl1pPr>
            <a:lvl2pPr marL="377190" indent="0">
              <a:buNone/>
              <a:defRPr sz="1155"/>
            </a:lvl2pPr>
            <a:lvl3pPr marL="754380" indent="0">
              <a:buNone/>
              <a:defRPr sz="990"/>
            </a:lvl3pPr>
            <a:lvl4pPr marL="1131570" indent="0">
              <a:buNone/>
              <a:defRPr sz="825"/>
            </a:lvl4pPr>
            <a:lvl5pPr marL="1508760" indent="0">
              <a:buNone/>
              <a:defRPr sz="825"/>
            </a:lvl5pPr>
            <a:lvl6pPr marL="1885950" indent="0">
              <a:buNone/>
              <a:defRPr sz="825"/>
            </a:lvl6pPr>
            <a:lvl7pPr marL="2263140" indent="0">
              <a:buNone/>
              <a:defRPr sz="825"/>
            </a:lvl7pPr>
            <a:lvl8pPr marL="2640330" indent="0">
              <a:buNone/>
              <a:defRPr sz="825"/>
            </a:lvl8pPr>
            <a:lvl9pPr marL="3017520" indent="0">
              <a:buNone/>
              <a:defRPr sz="825"/>
            </a:lvl9pPr>
          </a:lstStyle>
          <a:p>
            <a:pPr lvl="0"/>
            <a:r>
              <a:rPr lang="en-US"/>
              <a:t>Click to edit Master text styles</a:t>
            </a:r>
          </a:p>
        </p:txBody>
      </p:sp>
      <p:sp>
        <p:nvSpPr>
          <p:cNvPr id="5" name="Date Placeholder 4"/>
          <p:cNvSpPr>
            <a:spLocks noGrp="1"/>
          </p:cNvSpPr>
          <p:nvPr>
            <p:ph type="dt" sz="half" idx="10"/>
          </p:nvPr>
        </p:nvSpPr>
        <p:spPr/>
        <p:txBody>
          <a:bodyPr/>
          <a:lstStyle/>
          <a:p>
            <a:fld id="{3D07257F-F6DC-4B39-8A7D-E685E2F3A029}" type="datetimeFigureOut">
              <a:rPr lang="en-ZW" smtClean="0"/>
              <a:t>19/6/2025</a:t>
            </a:fld>
            <a:endParaRPr lang="en-ZW"/>
          </a:p>
        </p:txBody>
      </p:sp>
      <p:sp>
        <p:nvSpPr>
          <p:cNvPr id="6" name="Footer Placeholder 5"/>
          <p:cNvSpPr>
            <a:spLocks noGrp="1"/>
          </p:cNvSpPr>
          <p:nvPr>
            <p:ph type="ftr" sz="quarter" idx="11"/>
          </p:nvPr>
        </p:nvSpPr>
        <p:spPr/>
        <p:txBody>
          <a:bodyPr/>
          <a:lstStyle/>
          <a:p>
            <a:endParaRPr lang="en-ZW"/>
          </a:p>
        </p:txBody>
      </p:sp>
      <p:sp>
        <p:nvSpPr>
          <p:cNvPr id="7" name="Slide Number Placeholder 6"/>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2558261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487680"/>
            <a:ext cx="3244096" cy="1706880"/>
          </a:xfrm>
        </p:spPr>
        <p:txBody>
          <a:bodyPr anchor="b"/>
          <a:lstStyle>
            <a:lvl1pPr>
              <a:defRPr sz="2560"/>
            </a:lvl1pPr>
          </a:lstStyle>
          <a:p>
            <a:r>
              <a:rPr lang="en-US"/>
              <a:t>Click to edit Master title style</a:t>
            </a:r>
            <a:endParaRPr lang="en-ZW"/>
          </a:p>
        </p:txBody>
      </p:sp>
      <p:sp>
        <p:nvSpPr>
          <p:cNvPr id="3" name="Picture Placeholder 2"/>
          <p:cNvSpPr>
            <a:spLocks noGrp="1"/>
          </p:cNvSpPr>
          <p:nvPr>
            <p:ph type="pic" idx="1"/>
          </p:nvPr>
        </p:nvSpPr>
        <p:spPr>
          <a:xfrm>
            <a:off x="4276130" y="1053255"/>
            <a:ext cx="5092065" cy="5198533"/>
          </a:xfrm>
        </p:spPr>
        <p:txBody>
          <a:bodyPr/>
          <a:lstStyle>
            <a:lvl1pPr marL="0" indent="0">
              <a:buNone/>
              <a:defRPr sz="2560"/>
            </a:lvl1pPr>
            <a:lvl2pPr marL="365775" indent="0">
              <a:buNone/>
              <a:defRPr sz="2240"/>
            </a:lvl2pPr>
            <a:lvl3pPr marL="731550" indent="0">
              <a:buNone/>
              <a:defRPr sz="1920"/>
            </a:lvl3pPr>
            <a:lvl4pPr marL="1097325" indent="0">
              <a:buNone/>
              <a:defRPr sz="1600"/>
            </a:lvl4pPr>
            <a:lvl5pPr marL="1463101" indent="0">
              <a:buNone/>
              <a:defRPr sz="1600"/>
            </a:lvl5pPr>
            <a:lvl6pPr marL="1828875" indent="0">
              <a:buNone/>
              <a:defRPr sz="1600"/>
            </a:lvl6pPr>
            <a:lvl7pPr marL="2194651" indent="0">
              <a:buNone/>
              <a:defRPr sz="1600"/>
            </a:lvl7pPr>
            <a:lvl8pPr marL="2560426" indent="0">
              <a:buNone/>
              <a:defRPr sz="1600"/>
            </a:lvl8pPr>
            <a:lvl9pPr marL="2926200" indent="0">
              <a:buNone/>
              <a:defRPr sz="1600"/>
            </a:lvl9pPr>
          </a:lstStyle>
          <a:p>
            <a:endParaRPr lang="en-ZW" dirty="0"/>
          </a:p>
        </p:txBody>
      </p:sp>
      <p:sp>
        <p:nvSpPr>
          <p:cNvPr id="4" name="Text Placeholder 3"/>
          <p:cNvSpPr>
            <a:spLocks noGrp="1"/>
          </p:cNvSpPr>
          <p:nvPr>
            <p:ph type="body" sz="half" idx="2"/>
          </p:nvPr>
        </p:nvSpPr>
        <p:spPr>
          <a:xfrm>
            <a:off x="692825" y="2194560"/>
            <a:ext cx="3244096" cy="4065694"/>
          </a:xfrm>
        </p:spPr>
        <p:txBody>
          <a:bodyPr/>
          <a:lstStyle>
            <a:lvl1pPr marL="0" indent="0">
              <a:buNone/>
              <a:defRPr sz="1280"/>
            </a:lvl1pPr>
            <a:lvl2pPr marL="365775" indent="0">
              <a:buNone/>
              <a:defRPr sz="1120"/>
            </a:lvl2pPr>
            <a:lvl3pPr marL="731550" indent="0">
              <a:buNone/>
              <a:defRPr sz="960"/>
            </a:lvl3pPr>
            <a:lvl4pPr marL="1097325" indent="0">
              <a:buNone/>
              <a:defRPr sz="800"/>
            </a:lvl4pPr>
            <a:lvl5pPr marL="1463101" indent="0">
              <a:buNone/>
              <a:defRPr sz="800"/>
            </a:lvl5pPr>
            <a:lvl6pPr marL="1828875" indent="0">
              <a:buNone/>
              <a:defRPr sz="800"/>
            </a:lvl6pPr>
            <a:lvl7pPr marL="2194651" indent="0">
              <a:buNone/>
              <a:defRPr sz="800"/>
            </a:lvl7pPr>
            <a:lvl8pPr marL="2560426" indent="0">
              <a:buNone/>
              <a:defRPr sz="800"/>
            </a:lvl8pPr>
            <a:lvl9pPr marL="2926200" indent="0">
              <a:buNone/>
              <a:defRPr sz="800"/>
            </a:lvl9pPr>
          </a:lstStyle>
          <a:p>
            <a:pPr lvl="0"/>
            <a:r>
              <a:rPr lang="en-US"/>
              <a:t>Click to edit Master text styles</a:t>
            </a:r>
          </a:p>
        </p:txBody>
      </p:sp>
      <p:sp>
        <p:nvSpPr>
          <p:cNvPr id="5" name="Date Placeholder 4"/>
          <p:cNvSpPr>
            <a:spLocks noGrp="1"/>
          </p:cNvSpPr>
          <p:nvPr>
            <p:ph type="dt" sz="half" idx="10"/>
          </p:nvPr>
        </p:nvSpPr>
        <p:spPr/>
        <p:txBody>
          <a:bodyPr/>
          <a:lstStyle/>
          <a:p>
            <a:pPr defTabSz="975390" eaLnBrk="0" hangingPunct="0">
              <a:defRPr/>
            </a:pPr>
            <a:fld id="{8D3E099D-58C3-4545-9687-66D8E0DD7686}" type="datetime1">
              <a:rPr lang="en-ZW" smtClean="0">
                <a:solidFill>
                  <a:prstClr val="black">
                    <a:tint val="75000"/>
                  </a:prstClr>
                </a:solidFill>
                <a:cs typeface="Arial" panose="020B0604020202020204" pitchFamily="34" charset="0"/>
              </a:rPr>
              <a:t>19/6/2025</a:t>
            </a:fld>
            <a:endParaRPr lang="en-US" dirty="0">
              <a:solidFill>
                <a:prstClr val="black">
                  <a:tint val="75000"/>
                </a:prstClr>
              </a:solidFill>
              <a:cs typeface="Arial" panose="020B0604020202020204" pitchFamily="34" charset="0"/>
            </a:endParaRPr>
          </a:p>
        </p:txBody>
      </p:sp>
      <p:sp>
        <p:nvSpPr>
          <p:cNvPr id="6" name="Footer Placeholder 5"/>
          <p:cNvSpPr>
            <a:spLocks noGrp="1"/>
          </p:cNvSpPr>
          <p:nvPr>
            <p:ph type="ftr" sz="quarter" idx="11"/>
          </p:nvPr>
        </p:nvSpPr>
        <p:spPr/>
        <p:txBody>
          <a:bodyPr/>
          <a:lstStyle/>
          <a:p>
            <a:pPr defTabSz="975390" eaLnBrk="0" hangingPunct="0">
              <a:defRPr/>
            </a:pPr>
            <a:endParaRPr lang="en-US" dirty="0">
              <a:solidFill>
                <a:prstClr val="black">
                  <a:tint val="75000"/>
                </a:prstClr>
              </a:solidFill>
              <a:cs typeface="Arial" panose="020B0604020202020204" pitchFamily="34" charset="0"/>
            </a:endParaRPr>
          </a:p>
        </p:txBody>
      </p:sp>
      <p:sp>
        <p:nvSpPr>
          <p:cNvPr id="7" name="Slide Number Placeholder 6"/>
          <p:cNvSpPr>
            <a:spLocks noGrp="1"/>
          </p:cNvSpPr>
          <p:nvPr>
            <p:ph type="sldNum" sz="quarter" idx="12"/>
          </p:nvPr>
        </p:nvSpPr>
        <p:spPr/>
        <p:txBody>
          <a:bodyPr/>
          <a:lstStyle/>
          <a:p>
            <a:pPr defTabSz="975390" eaLnBrk="0" hangingPunct="0">
              <a:defRPr/>
            </a:pPr>
            <a:fld id="{67A5C9B9-3E86-4FAA-BF9F-B4037E9FEA9A}" type="slidenum">
              <a:rPr lang="en-US" smtClean="0">
                <a:solidFill>
                  <a:prstClr val="black">
                    <a:tint val="75000"/>
                  </a:prstClr>
                </a:solidFill>
                <a:cs typeface="Arial" panose="020B0604020202020204" pitchFamily="34" charset="0"/>
              </a:rPr>
              <a:pPr defTabSz="975390" eaLnBrk="0" hangingPunct="0">
                <a:defRPr/>
              </a:pPr>
              <a:t>‹#›</a:t>
            </a:fld>
            <a:endParaRPr lang="en-US" dirty="0">
              <a:solidFill>
                <a:prstClr val="black">
                  <a:tint val="75000"/>
                </a:prstClr>
              </a:solidFill>
              <a:cs typeface="Arial" panose="020B0604020202020204" pitchFamily="34" charset="0"/>
            </a:endParaRPr>
          </a:p>
        </p:txBody>
      </p:sp>
    </p:spTree>
    <p:extLst>
      <p:ext uri="{BB962C8B-B14F-4D97-AF65-F5344CB8AC3E}">
        <p14:creationId xmlns:p14="http://schemas.microsoft.com/office/powerpoint/2010/main" val="2515275888"/>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ZW"/>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fld id="{3D07257F-F6DC-4B39-8A7D-E685E2F3A029}" type="datetimeFigureOut">
              <a:rPr lang="en-ZW" smtClean="0"/>
              <a:t>19/6/2025</a:t>
            </a:fld>
            <a:endParaRPr lang="en-ZW"/>
          </a:p>
        </p:txBody>
      </p:sp>
      <p:sp>
        <p:nvSpPr>
          <p:cNvPr id="5" name="Footer Placeholder 4"/>
          <p:cNvSpPr>
            <a:spLocks noGrp="1"/>
          </p:cNvSpPr>
          <p:nvPr>
            <p:ph type="ftr" sz="quarter" idx="11"/>
          </p:nvPr>
        </p:nvSpPr>
        <p:spPr/>
        <p:txBody>
          <a:bodyPr/>
          <a:lstStyle/>
          <a:p>
            <a:endParaRPr lang="en-ZW"/>
          </a:p>
        </p:txBody>
      </p:sp>
      <p:sp>
        <p:nvSpPr>
          <p:cNvPr id="6" name="Slide Number Placeholder 5"/>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167995085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98042" y="389467"/>
            <a:ext cx="2168843" cy="6199294"/>
          </a:xfrm>
        </p:spPr>
        <p:txBody>
          <a:bodyPr vert="eaVert"/>
          <a:lstStyle/>
          <a:p>
            <a:r>
              <a:rPr lang="en-US"/>
              <a:t>Click to edit Master title style</a:t>
            </a:r>
            <a:endParaRPr lang="en-ZW"/>
          </a:p>
        </p:txBody>
      </p:sp>
      <p:sp>
        <p:nvSpPr>
          <p:cNvPr id="3" name="Vertical Text Placeholder 2"/>
          <p:cNvSpPr>
            <a:spLocks noGrp="1"/>
          </p:cNvSpPr>
          <p:nvPr>
            <p:ph type="body" orient="vert" idx="1"/>
          </p:nvPr>
        </p:nvSpPr>
        <p:spPr>
          <a:xfrm>
            <a:off x="691515" y="389467"/>
            <a:ext cx="6380798" cy="61992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10"/>
          </p:nvPr>
        </p:nvSpPr>
        <p:spPr/>
        <p:txBody>
          <a:bodyPr/>
          <a:lstStyle/>
          <a:p>
            <a:fld id="{3D07257F-F6DC-4B39-8A7D-E685E2F3A029}" type="datetimeFigureOut">
              <a:rPr lang="en-ZW" smtClean="0"/>
              <a:t>19/6/2025</a:t>
            </a:fld>
            <a:endParaRPr lang="en-ZW"/>
          </a:p>
        </p:txBody>
      </p:sp>
      <p:sp>
        <p:nvSpPr>
          <p:cNvPr id="5" name="Footer Placeholder 4"/>
          <p:cNvSpPr>
            <a:spLocks noGrp="1"/>
          </p:cNvSpPr>
          <p:nvPr>
            <p:ph type="ftr" sz="quarter" idx="11"/>
          </p:nvPr>
        </p:nvSpPr>
        <p:spPr/>
        <p:txBody>
          <a:bodyPr/>
          <a:lstStyle/>
          <a:p>
            <a:endParaRPr lang="en-ZW"/>
          </a:p>
        </p:txBody>
      </p:sp>
      <p:sp>
        <p:nvSpPr>
          <p:cNvPr id="6" name="Slide Number Placeholder 5"/>
          <p:cNvSpPr>
            <a:spLocks noGrp="1"/>
          </p:cNvSpPr>
          <p:nvPr>
            <p:ph type="sldNum" sz="quarter" idx="12"/>
          </p:nvPr>
        </p:nvSpPr>
        <p:spPr/>
        <p:txBody>
          <a:bodyPr/>
          <a:lstStyle/>
          <a:p>
            <a:fld id="{C94C3C87-0DD3-4DEC-8315-F86F805EB95E}" type="slidenum">
              <a:rPr lang="en-ZW" smtClean="0"/>
              <a:t>‹#›</a:t>
            </a:fld>
            <a:endParaRPr lang="en-ZW"/>
          </a:p>
        </p:txBody>
      </p:sp>
    </p:spTree>
    <p:extLst>
      <p:ext uri="{BB962C8B-B14F-4D97-AF65-F5344CB8AC3E}">
        <p14:creationId xmlns:p14="http://schemas.microsoft.com/office/powerpoint/2010/main" val="1661777834"/>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610F6-86D9-E046-B9BB-78E8D4481BF7}"/>
              </a:ext>
            </a:extLst>
          </p:cNvPr>
          <p:cNvSpPr>
            <a:spLocks noGrp="1"/>
          </p:cNvSpPr>
          <p:nvPr>
            <p:ph type="ctrTitle"/>
          </p:nvPr>
        </p:nvSpPr>
        <p:spPr>
          <a:xfrm>
            <a:off x="1257300" y="1197187"/>
            <a:ext cx="7543800" cy="2546773"/>
          </a:xfrm>
        </p:spPr>
        <p:txBody>
          <a:bodyPr anchor="b"/>
          <a:lstStyle>
            <a:lvl1pPr algn="ctr">
              <a:defRPr sz="3713"/>
            </a:lvl1pPr>
          </a:lstStyle>
          <a:p>
            <a:r>
              <a:rPr lang="en-US" dirty="0"/>
              <a:t>Click to edit Master title style</a:t>
            </a:r>
          </a:p>
        </p:txBody>
      </p:sp>
      <p:sp>
        <p:nvSpPr>
          <p:cNvPr id="3" name="Subtitle 2">
            <a:extLst>
              <a:ext uri="{FF2B5EF4-FFF2-40B4-BE49-F238E27FC236}">
                <a16:creationId xmlns:a16="http://schemas.microsoft.com/office/drawing/2014/main" id="{9F5AC4E3-6EB9-1F46-9BFE-899AF14E67C3}"/>
              </a:ext>
            </a:extLst>
          </p:cNvPr>
          <p:cNvSpPr>
            <a:spLocks noGrp="1"/>
          </p:cNvSpPr>
          <p:nvPr>
            <p:ph type="subTitle" idx="1"/>
          </p:nvPr>
        </p:nvSpPr>
        <p:spPr>
          <a:xfrm>
            <a:off x="1257300" y="3842174"/>
            <a:ext cx="7543800" cy="1766146"/>
          </a:xfrm>
        </p:spPr>
        <p:txBody>
          <a:bodyPr/>
          <a:lstStyle>
            <a:lvl1pPr marL="0" indent="0" algn="ctr">
              <a:buNone/>
              <a:defRPr sz="1485"/>
            </a:lvl1pPr>
            <a:lvl2pPr marL="282893" indent="0" algn="ctr">
              <a:buNone/>
              <a:defRPr sz="1238"/>
            </a:lvl2pPr>
            <a:lvl3pPr marL="565785" indent="0" algn="ctr">
              <a:buNone/>
              <a:defRPr sz="1114"/>
            </a:lvl3pPr>
            <a:lvl4pPr marL="848678" indent="0" algn="ctr">
              <a:buNone/>
              <a:defRPr sz="990"/>
            </a:lvl4pPr>
            <a:lvl5pPr marL="1131570" indent="0" algn="ctr">
              <a:buNone/>
              <a:defRPr sz="990"/>
            </a:lvl5pPr>
            <a:lvl6pPr marL="1414463" indent="0" algn="ctr">
              <a:buNone/>
              <a:defRPr sz="990"/>
            </a:lvl6pPr>
            <a:lvl7pPr marL="1697355" indent="0" algn="ctr">
              <a:buNone/>
              <a:defRPr sz="990"/>
            </a:lvl7pPr>
            <a:lvl8pPr marL="1980248" indent="0" algn="ctr">
              <a:buNone/>
              <a:defRPr sz="990"/>
            </a:lvl8pPr>
            <a:lvl9pPr marL="2263140" indent="0" algn="ctr">
              <a:buNone/>
              <a:defRPr sz="990"/>
            </a:lvl9pPr>
          </a:lstStyle>
          <a:p>
            <a:r>
              <a:rPr lang="en-US" dirty="0"/>
              <a:t>Click to edit Master subtitle style</a:t>
            </a:r>
          </a:p>
        </p:txBody>
      </p:sp>
      <p:sp>
        <p:nvSpPr>
          <p:cNvPr id="4" name="Date Placeholder 3">
            <a:extLst>
              <a:ext uri="{FF2B5EF4-FFF2-40B4-BE49-F238E27FC236}">
                <a16:creationId xmlns:a16="http://schemas.microsoft.com/office/drawing/2014/main" id="{B754E571-A859-124A-BD08-E8CFE20E599A}"/>
              </a:ext>
            </a:extLst>
          </p:cNvPr>
          <p:cNvSpPr>
            <a:spLocks noGrp="1"/>
          </p:cNvSpPr>
          <p:nvPr>
            <p:ph type="dt" sz="half" idx="10"/>
          </p:nvPr>
        </p:nvSpPr>
        <p:spPr/>
        <p:txBody>
          <a:bodyPr/>
          <a:lstStyle/>
          <a:p>
            <a:fld id="{B27F4FD1-42EA-144A-B6BC-C86AD0AAE47D}" type="datetime1">
              <a:rPr lang="en-US" smtClean="0"/>
              <a:t>6/19/2025</a:t>
            </a:fld>
            <a:endParaRPr lang="en-US" dirty="0"/>
          </a:p>
        </p:txBody>
      </p:sp>
      <p:sp>
        <p:nvSpPr>
          <p:cNvPr id="5" name="Footer Placeholder 4">
            <a:extLst>
              <a:ext uri="{FF2B5EF4-FFF2-40B4-BE49-F238E27FC236}">
                <a16:creationId xmlns:a16="http://schemas.microsoft.com/office/drawing/2014/main" id="{17C93EF2-EF7D-A740-8AEC-51DD9E79DB8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4DA6EFF-82A2-FC4C-8B92-575D60EF8100}"/>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8254506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334E1-CAD1-0C4B-8FEA-E9E382E054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44FE85-E6B1-2842-87A7-6E69DA33E5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2BC7FD-12F8-D84E-9475-967F5FAF02C1}"/>
              </a:ext>
            </a:extLst>
          </p:cNvPr>
          <p:cNvSpPr>
            <a:spLocks noGrp="1"/>
          </p:cNvSpPr>
          <p:nvPr>
            <p:ph type="dt" sz="half" idx="10"/>
          </p:nvPr>
        </p:nvSpPr>
        <p:spPr/>
        <p:txBody>
          <a:bodyPr/>
          <a:lstStyle/>
          <a:p>
            <a:fld id="{A08ADAE5-9855-8C47-B375-1F15241AE9D2}" type="datetime1">
              <a:rPr lang="en-US" smtClean="0"/>
              <a:t>6/19/2025</a:t>
            </a:fld>
            <a:endParaRPr lang="en-US" dirty="0"/>
          </a:p>
        </p:txBody>
      </p:sp>
      <p:sp>
        <p:nvSpPr>
          <p:cNvPr id="5" name="Footer Placeholder 4">
            <a:extLst>
              <a:ext uri="{FF2B5EF4-FFF2-40B4-BE49-F238E27FC236}">
                <a16:creationId xmlns:a16="http://schemas.microsoft.com/office/drawing/2014/main" id="{F63684A5-BA80-6044-883D-6F429ADEED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744E3E7-C2EF-5447-8B61-AC770EABCF4B}"/>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7677503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9D5FD-68B2-B649-A4D3-FA3F46845A11}"/>
              </a:ext>
            </a:extLst>
          </p:cNvPr>
          <p:cNvSpPr>
            <a:spLocks noGrp="1"/>
          </p:cNvSpPr>
          <p:nvPr>
            <p:ph type="title"/>
          </p:nvPr>
        </p:nvSpPr>
        <p:spPr>
          <a:xfrm>
            <a:off x="686277" y="1823723"/>
            <a:ext cx="8675370" cy="3042919"/>
          </a:xfrm>
        </p:spPr>
        <p:txBody>
          <a:bodyPr anchor="b"/>
          <a:lstStyle>
            <a:lvl1pPr>
              <a:defRPr sz="3713"/>
            </a:lvl1pPr>
          </a:lstStyle>
          <a:p>
            <a:r>
              <a:rPr lang="en-US"/>
              <a:t>Click to edit Master title style</a:t>
            </a:r>
          </a:p>
        </p:txBody>
      </p:sp>
      <p:sp>
        <p:nvSpPr>
          <p:cNvPr id="3" name="Text Placeholder 2">
            <a:extLst>
              <a:ext uri="{FF2B5EF4-FFF2-40B4-BE49-F238E27FC236}">
                <a16:creationId xmlns:a16="http://schemas.microsoft.com/office/drawing/2014/main" id="{0E289190-7C30-F84A-98D1-91004D848892}"/>
              </a:ext>
            </a:extLst>
          </p:cNvPr>
          <p:cNvSpPr>
            <a:spLocks noGrp="1"/>
          </p:cNvSpPr>
          <p:nvPr>
            <p:ph type="body" idx="1"/>
          </p:nvPr>
        </p:nvSpPr>
        <p:spPr>
          <a:xfrm>
            <a:off x="686277" y="4895430"/>
            <a:ext cx="8675370" cy="1600199"/>
          </a:xfrm>
        </p:spPr>
        <p:txBody>
          <a:bodyPr/>
          <a:lstStyle>
            <a:lvl1pPr marL="0" indent="0">
              <a:buNone/>
              <a:defRPr sz="1485">
                <a:solidFill>
                  <a:schemeClr val="tx1">
                    <a:tint val="75000"/>
                  </a:schemeClr>
                </a:solidFill>
              </a:defRPr>
            </a:lvl1pPr>
            <a:lvl2pPr marL="282893" indent="0">
              <a:buNone/>
              <a:defRPr sz="1238">
                <a:solidFill>
                  <a:schemeClr val="tx1">
                    <a:tint val="75000"/>
                  </a:schemeClr>
                </a:solidFill>
              </a:defRPr>
            </a:lvl2pPr>
            <a:lvl3pPr marL="565785" indent="0">
              <a:buNone/>
              <a:defRPr sz="1114">
                <a:solidFill>
                  <a:schemeClr val="tx1">
                    <a:tint val="75000"/>
                  </a:schemeClr>
                </a:solidFill>
              </a:defRPr>
            </a:lvl3pPr>
            <a:lvl4pPr marL="848678" indent="0">
              <a:buNone/>
              <a:defRPr sz="990">
                <a:solidFill>
                  <a:schemeClr val="tx1">
                    <a:tint val="75000"/>
                  </a:schemeClr>
                </a:solidFill>
              </a:defRPr>
            </a:lvl4pPr>
            <a:lvl5pPr marL="1131570" indent="0">
              <a:buNone/>
              <a:defRPr sz="990">
                <a:solidFill>
                  <a:schemeClr val="tx1">
                    <a:tint val="75000"/>
                  </a:schemeClr>
                </a:solidFill>
              </a:defRPr>
            </a:lvl5pPr>
            <a:lvl6pPr marL="1414463" indent="0">
              <a:buNone/>
              <a:defRPr sz="990">
                <a:solidFill>
                  <a:schemeClr val="tx1">
                    <a:tint val="75000"/>
                  </a:schemeClr>
                </a:solidFill>
              </a:defRPr>
            </a:lvl6pPr>
            <a:lvl7pPr marL="1697355" indent="0">
              <a:buNone/>
              <a:defRPr sz="990">
                <a:solidFill>
                  <a:schemeClr val="tx1">
                    <a:tint val="75000"/>
                  </a:schemeClr>
                </a:solidFill>
              </a:defRPr>
            </a:lvl7pPr>
            <a:lvl8pPr marL="1980248" indent="0">
              <a:buNone/>
              <a:defRPr sz="990">
                <a:solidFill>
                  <a:schemeClr val="tx1">
                    <a:tint val="75000"/>
                  </a:schemeClr>
                </a:solidFill>
              </a:defRPr>
            </a:lvl8pPr>
            <a:lvl9pPr marL="2263140" indent="0">
              <a:buNone/>
              <a:defRPr sz="99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9A234F-B1FE-A549-AE7E-507B25432EFA}"/>
              </a:ext>
            </a:extLst>
          </p:cNvPr>
          <p:cNvSpPr>
            <a:spLocks noGrp="1"/>
          </p:cNvSpPr>
          <p:nvPr>
            <p:ph type="dt" sz="half" idx="10"/>
          </p:nvPr>
        </p:nvSpPr>
        <p:spPr/>
        <p:txBody>
          <a:bodyPr/>
          <a:lstStyle/>
          <a:p>
            <a:fld id="{9F5A787A-708D-8841-9531-5C833CF181C9}" type="datetime1">
              <a:rPr lang="en-US" smtClean="0"/>
              <a:t>6/19/2025</a:t>
            </a:fld>
            <a:endParaRPr lang="en-US" dirty="0"/>
          </a:p>
        </p:txBody>
      </p:sp>
      <p:sp>
        <p:nvSpPr>
          <p:cNvPr id="5" name="Footer Placeholder 4">
            <a:extLst>
              <a:ext uri="{FF2B5EF4-FFF2-40B4-BE49-F238E27FC236}">
                <a16:creationId xmlns:a16="http://schemas.microsoft.com/office/drawing/2014/main" id="{19AACF82-0F3C-774F-96E3-57DD710DE5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B87099A-79BD-434A-82B2-FA058632375A}"/>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7301452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D42BF-019D-334B-ADEE-B0C56F2756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B0E2BAD-28A2-654A-B662-8BDCFDA91053}"/>
              </a:ext>
            </a:extLst>
          </p:cNvPr>
          <p:cNvSpPr>
            <a:spLocks noGrp="1"/>
          </p:cNvSpPr>
          <p:nvPr>
            <p:ph sz="half" idx="1"/>
          </p:nvPr>
        </p:nvSpPr>
        <p:spPr>
          <a:xfrm>
            <a:off x="69151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CD4B5F7-FE19-2544-AFA9-05872BABAD39}"/>
              </a:ext>
            </a:extLst>
          </p:cNvPr>
          <p:cNvSpPr>
            <a:spLocks noGrp="1"/>
          </p:cNvSpPr>
          <p:nvPr>
            <p:ph sz="half" idx="2"/>
          </p:nvPr>
        </p:nvSpPr>
        <p:spPr>
          <a:xfrm>
            <a:off x="5092065" y="1947333"/>
            <a:ext cx="4274820"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CEAD06F-0165-444C-8F06-E647E88CC439}"/>
              </a:ext>
            </a:extLst>
          </p:cNvPr>
          <p:cNvSpPr>
            <a:spLocks noGrp="1"/>
          </p:cNvSpPr>
          <p:nvPr>
            <p:ph type="dt" sz="half" idx="10"/>
          </p:nvPr>
        </p:nvSpPr>
        <p:spPr/>
        <p:txBody>
          <a:bodyPr/>
          <a:lstStyle/>
          <a:p>
            <a:fld id="{79729A51-434E-7441-92FA-036436BD8F00}" type="datetime1">
              <a:rPr lang="en-US" smtClean="0"/>
              <a:t>6/19/2025</a:t>
            </a:fld>
            <a:endParaRPr lang="en-US" dirty="0"/>
          </a:p>
        </p:txBody>
      </p:sp>
      <p:sp>
        <p:nvSpPr>
          <p:cNvPr id="6" name="Footer Placeholder 5">
            <a:extLst>
              <a:ext uri="{FF2B5EF4-FFF2-40B4-BE49-F238E27FC236}">
                <a16:creationId xmlns:a16="http://schemas.microsoft.com/office/drawing/2014/main" id="{FBA0311D-6129-F444-A769-33073A7C665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33B28F4-C564-A247-9018-454030D62A0D}"/>
              </a:ext>
            </a:extLst>
          </p:cNvPr>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2567130809"/>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CE6A0-AF26-FA4D-93E4-C1CF0961EE75}"/>
              </a:ext>
            </a:extLst>
          </p:cNvPr>
          <p:cNvSpPr>
            <a:spLocks noGrp="1"/>
          </p:cNvSpPr>
          <p:nvPr>
            <p:ph type="title"/>
          </p:nvPr>
        </p:nvSpPr>
        <p:spPr>
          <a:xfrm>
            <a:off x="692825" y="389469"/>
            <a:ext cx="8675370" cy="1413934"/>
          </a:xfrm>
        </p:spPr>
        <p:txBody>
          <a:bodyPr/>
          <a:lstStyle/>
          <a:p>
            <a:r>
              <a:rPr lang="en-US"/>
              <a:t>Click to edit Master title style</a:t>
            </a:r>
          </a:p>
        </p:txBody>
      </p:sp>
      <p:sp>
        <p:nvSpPr>
          <p:cNvPr id="3" name="Text Placeholder 2">
            <a:extLst>
              <a:ext uri="{FF2B5EF4-FFF2-40B4-BE49-F238E27FC236}">
                <a16:creationId xmlns:a16="http://schemas.microsoft.com/office/drawing/2014/main" id="{19FCD109-C069-264D-8E87-1A9975B94D7A}"/>
              </a:ext>
            </a:extLst>
          </p:cNvPr>
          <p:cNvSpPr>
            <a:spLocks noGrp="1"/>
          </p:cNvSpPr>
          <p:nvPr>
            <p:ph type="body" idx="1"/>
          </p:nvPr>
        </p:nvSpPr>
        <p:spPr>
          <a:xfrm>
            <a:off x="692826" y="1793241"/>
            <a:ext cx="4255174" cy="878839"/>
          </a:xfrm>
        </p:spPr>
        <p:txBody>
          <a:bodyPr anchor="b"/>
          <a:lstStyle>
            <a:lvl1pPr marL="0" indent="0">
              <a:buNone/>
              <a:defRPr sz="1485" b="1"/>
            </a:lvl1pPr>
            <a:lvl2pPr marL="282893" indent="0">
              <a:buNone/>
              <a:defRPr sz="1238" b="1"/>
            </a:lvl2pPr>
            <a:lvl3pPr marL="565785" indent="0">
              <a:buNone/>
              <a:defRPr sz="1114" b="1"/>
            </a:lvl3pPr>
            <a:lvl4pPr marL="848678" indent="0">
              <a:buNone/>
              <a:defRPr sz="990" b="1"/>
            </a:lvl4pPr>
            <a:lvl5pPr marL="1131570" indent="0">
              <a:buNone/>
              <a:defRPr sz="990" b="1"/>
            </a:lvl5pPr>
            <a:lvl6pPr marL="1414463" indent="0">
              <a:buNone/>
              <a:defRPr sz="990" b="1"/>
            </a:lvl6pPr>
            <a:lvl7pPr marL="1697355" indent="0">
              <a:buNone/>
              <a:defRPr sz="990" b="1"/>
            </a:lvl7pPr>
            <a:lvl8pPr marL="1980248" indent="0">
              <a:buNone/>
              <a:defRPr sz="990" b="1"/>
            </a:lvl8pPr>
            <a:lvl9pPr marL="2263140" indent="0">
              <a:buNone/>
              <a:defRPr sz="990" b="1"/>
            </a:lvl9pPr>
          </a:lstStyle>
          <a:p>
            <a:pPr lvl="0"/>
            <a:r>
              <a:rPr lang="en-US"/>
              <a:t>Click to edit Master text styles</a:t>
            </a:r>
          </a:p>
        </p:txBody>
      </p:sp>
      <p:sp>
        <p:nvSpPr>
          <p:cNvPr id="4" name="Content Placeholder 3">
            <a:extLst>
              <a:ext uri="{FF2B5EF4-FFF2-40B4-BE49-F238E27FC236}">
                <a16:creationId xmlns:a16="http://schemas.microsoft.com/office/drawing/2014/main" id="{3386F84C-6D16-2447-9770-DECB45D41248}"/>
              </a:ext>
            </a:extLst>
          </p:cNvPr>
          <p:cNvSpPr>
            <a:spLocks noGrp="1"/>
          </p:cNvSpPr>
          <p:nvPr>
            <p:ph sz="half" idx="2"/>
          </p:nvPr>
        </p:nvSpPr>
        <p:spPr>
          <a:xfrm>
            <a:off x="692826" y="2672080"/>
            <a:ext cx="425517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B6A755-AFB2-CA4E-BB65-ED5829B4C47E}"/>
              </a:ext>
            </a:extLst>
          </p:cNvPr>
          <p:cNvSpPr>
            <a:spLocks noGrp="1"/>
          </p:cNvSpPr>
          <p:nvPr>
            <p:ph type="body" sz="quarter" idx="3"/>
          </p:nvPr>
        </p:nvSpPr>
        <p:spPr>
          <a:xfrm>
            <a:off x="5092066" y="1793241"/>
            <a:ext cx="4276130" cy="878839"/>
          </a:xfrm>
        </p:spPr>
        <p:txBody>
          <a:bodyPr anchor="b"/>
          <a:lstStyle>
            <a:lvl1pPr marL="0" indent="0">
              <a:buNone/>
              <a:defRPr sz="1485" b="1"/>
            </a:lvl1pPr>
            <a:lvl2pPr marL="282893" indent="0">
              <a:buNone/>
              <a:defRPr sz="1238" b="1"/>
            </a:lvl2pPr>
            <a:lvl3pPr marL="565785" indent="0">
              <a:buNone/>
              <a:defRPr sz="1114" b="1"/>
            </a:lvl3pPr>
            <a:lvl4pPr marL="848678" indent="0">
              <a:buNone/>
              <a:defRPr sz="990" b="1"/>
            </a:lvl4pPr>
            <a:lvl5pPr marL="1131570" indent="0">
              <a:buNone/>
              <a:defRPr sz="990" b="1"/>
            </a:lvl5pPr>
            <a:lvl6pPr marL="1414463" indent="0">
              <a:buNone/>
              <a:defRPr sz="990" b="1"/>
            </a:lvl6pPr>
            <a:lvl7pPr marL="1697355" indent="0">
              <a:buNone/>
              <a:defRPr sz="990" b="1"/>
            </a:lvl7pPr>
            <a:lvl8pPr marL="1980248" indent="0">
              <a:buNone/>
              <a:defRPr sz="990" b="1"/>
            </a:lvl8pPr>
            <a:lvl9pPr marL="2263140" indent="0">
              <a:buNone/>
              <a:defRPr sz="990" b="1"/>
            </a:lvl9pPr>
          </a:lstStyle>
          <a:p>
            <a:pPr lvl="0"/>
            <a:r>
              <a:rPr lang="en-US"/>
              <a:t>Click to edit Master text styles</a:t>
            </a:r>
          </a:p>
        </p:txBody>
      </p:sp>
      <p:sp>
        <p:nvSpPr>
          <p:cNvPr id="6" name="Content Placeholder 5">
            <a:extLst>
              <a:ext uri="{FF2B5EF4-FFF2-40B4-BE49-F238E27FC236}">
                <a16:creationId xmlns:a16="http://schemas.microsoft.com/office/drawing/2014/main" id="{1AEA540A-02F6-D245-B500-1050D7FA0F35}"/>
              </a:ext>
            </a:extLst>
          </p:cNvPr>
          <p:cNvSpPr>
            <a:spLocks noGrp="1"/>
          </p:cNvSpPr>
          <p:nvPr>
            <p:ph sz="quarter" idx="4"/>
          </p:nvPr>
        </p:nvSpPr>
        <p:spPr>
          <a:xfrm>
            <a:off x="5092066" y="2672080"/>
            <a:ext cx="4276130"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DA318F-BA69-CC4E-BCDE-43428E128D41}"/>
              </a:ext>
            </a:extLst>
          </p:cNvPr>
          <p:cNvSpPr>
            <a:spLocks noGrp="1"/>
          </p:cNvSpPr>
          <p:nvPr>
            <p:ph type="dt" sz="half" idx="10"/>
          </p:nvPr>
        </p:nvSpPr>
        <p:spPr/>
        <p:txBody>
          <a:bodyPr/>
          <a:lstStyle/>
          <a:p>
            <a:fld id="{DEC8E413-E522-DE47-A432-FACB5C9BF712}" type="datetime1">
              <a:rPr lang="en-US" smtClean="0"/>
              <a:t>6/19/2025</a:t>
            </a:fld>
            <a:endParaRPr lang="en-US" dirty="0"/>
          </a:p>
        </p:txBody>
      </p:sp>
      <p:sp>
        <p:nvSpPr>
          <p:cNvPr id="8" name="Footer Placeholder 7">
            <a:extLst>
              <a:ext uri="{FF2B5EF4-FFF2-40B4-BE49-F238E27FC236}">
                <a16:creationId xmlns:a16="http://schemas.microsoft.com/office/drawing/2014/main" id="{3F38D7BD-D739-A74A-BF01-9B2B878EB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BA93029-EC2A-EF4B-8383-43E5FBAC07E2}"/>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6023900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AC084-F475-FA4B-A822-EFC595A2AE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6B3E1C-E399-8E45-A704-4A1F2C4B79B5}"/>
              </a:ext>
            </a:extLst>
          </p:cNvPr>
          <p:cNvSpPr>
            <a:spLocks noGrp="1"/>
          </p:cNvSpPr>
          <p:nvPr>
            <p:ph type="dt" sz="half" idx="10"/>
          </p:nvPr>
        </p:nvSpPr>
        <p:spPr/>
        <p:txBody>
          <a:bodyPr/>
          <a:lstStyle/>
          <a:p>
            <a:fld id="{3FA5B1FE-73D3-6A4A-B0CA-25302E5FA9E4}" type="datetime1">
              <a:rPr lang="en-US" smtClean="0"/>
              <a:t>6/19/2025</a:t>
            </a:fld>
            <a:endParaRPr lang="en-US" dirty="0"/>
          </a:p>
        </p:txBody>
      </p:sp>
      <p:sp>
        <p:nvSpPr>
          <p:cNvPr id="4" name="Footer Placeholder 3">
            <a:extLst>
              <a:ext uri="{FF2B5EF4-FFF2-40B4-BE49-F238E27FC236}">
                <a16:creationId xmlns:a16="http://schemas.microsoft.com/office/drawing/2014/main" id="{A3B411AB-FDAD-704C-88B1-27567714411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5186D42-103A-4540-9452-5CB0B04DD45B}"/>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4571991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1B999A-FBF2-D14E-B236-DDFB214ADF59}"/>
              </a:ext>
            </a:extLst>
          </p:cNvPr>
          <p:cNvSpPr>
            <a:spLocks noGrp="1"/>
          </p:cNvSpPr>
          <p:nvPr>
            <p:ph type="dt" sz="half" idx="10"/>
          </p:nvPr>
        </p:nvSpPr>
        <p:spPr/>
        <p:txBody>
          <a:bodyPr/>
          <a:lstStyle/>
          <a:p>
            <a:fld id="{3D0F4FBC-478B-4842-9A3B-19D0341E82AA}" type="datetime1">
              <a:rPr lang="en-US" smtClean="0"/>
              <a:t>6/19/2025</a:t>
            </a:fld>
            <a:endParaRPr lang="en-US" dirty="0"/>
          </a:p>
        </p:txBody>
      </p:sp>
      <p:sp>
        <p:nvSpPr>
          <p:cNvPr id="3" name="Footer Placeholder 2">
            <a:extLst>
              <a:ext uri="{FF2B5EF4-FFF2-40B4-BE49-F238E27FC236}">
                <a16:creationId xmlns:a16="http://schemas.microsoft.com/office/drawing/2014/main" id="{15CF6C0C-95D3-B44C-9170-03F5E0C0F83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8B07B60F-ED10-BA4F-A6A2-7058A2B2047A}"/>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114982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57366-4C9D-EE43-BA74-F5D58E418927}"/>
              </a:ext>
            </a:extLst>
          </p:cNvPr>
          <p:cNvSpPr>
            <a:spLocks noGrp="1"/>
          </p:cNvSpPr>
          <p:nvPr>
            <p:ph type="title"/>
          </p:nvPr>
        </p:nvSpPr>
        <p:spPr>
          <a:xfrm>
            <a:off x="692825" y="487680"/>
            <a:ext cx="3244096" cy="1706880"/>
          </a:xfrm>
        </p:spPr>
        <p:txBody>
          <a:bodyPr anchor="b"/>
          <a:lstStyle>
            <a:lvl1pPr>
              <a:defRPr sz="1980"/>
            </a:lvl1pPr>
          </a:lstStyle>
          <a:p>
            <a:r>
              <a:rPr lang="en-US"/>
              <a:t>Click to edit Master title style</a:t>
            </a:r>
          </a:p>
        </p:txBody>
      </p:sp>
      <p:sp>
        <p:nvSpPr>
          <p:cNvPr id="3" name="Content Placeholder 2">
            <a:extLst>
              <a:ext uri="{FF2B5EF4-FFF2-40B4-BE49-F238E27FC236}">
                <a16:creationId xmlns:a16="http://schemas.microsoft.com/office/drawing/2014/main" id="{469328A2-EF61-E84D-8D3C-C9D49B733F9F}"/>
              </a:ext>
            </a:extLst>
          </p:cNvPr>
          <p:cNvSpPr>
            <a:spLocks noGrp="1"/>
          </p:cNvSpPr>
          <p:nvPr>
            <p:ph idx="1"/>
          </p:nvPr>
        </p:nvSpPr>
        <p:spPr>
          <a:xfrm>
            <a:off x="4276130" y="1053256"/>
            <a:ext cx="5092065" cy="5198533"/>
          </a:xfrm>
        </p:spPr>
        <p:txBody>
          <a:bodyPr/>
          <a:lstStyle>
            <a:lvl1pPr>
              <a:defRPr sz="1980"/>
            </a:lvl1pPr>
            <a:lvl2pPr>
              <a:defRPr sz="1733"/>
            </a:lvl2pPr>
            <a:lvl3pPr>
              <a:defRPr sz="1485"/>
            </a:lvl3pPr>
            <a:lvl4pPr>
              <a:defRPr sz="1238"/>
            </a:lvl4pPr>
            <a:lvl5pPr>
              <a:defRPr sz="1238"/>
            </a:lvl5pPr>
            <a:lvl6pPr>
              <a:defRPr sz="1238"/>
            </a:lvl6pPr>
            <a:lvl7pPr>
              <a:defRPr sz="1238"/>
            </a:lvl7pPr>
            <a:lvl8pPr>
              <a:defRPr sz="1238"/>
            </a:lvl8pPr>
            <a:lvl9pPr>
              <a:defRPr sz="123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296E28-582F-B049-91D4-011FDF532F43}"/>
              </a:ext>
            </a:extLst>
          </p:cNvPr>
          <p:cNvSpPr>
            <a:spLocks noGrp="1"/>
          </p:cNvSpPr>
          <p:nvPr>
            <p:ph type="body" sz="half" idx="2"/>
          </p:nvPr>
        </p:nvSpPr>
        <p:spPr>
          <a:xfrm>
            <a:off x="692825" y="2194560"/>
            <a:ext cx="3244096" cy="4065694"/>
          </a:xfrm>
        </p:spPr>
        <p:txBody>
          <a:bodyPr/>
          <a:lstStyle>
            <a:lvl1pPr marL="0" indent="0">
              <a:buNone/>
              <a:defRPr sz="990"/>
            </a:lvl1pPr>
            <a:lvl2pPr marL="282893" indent="0">
              <a:buNone/>
              <a:defRPr sz="866"/>
            </a:lvl2pPr>
            <a:lvl3pPr marL="565785" indent="0">
              <a:buNone/>
              <a:defRPr sz="743"/>
            </a:lvl3pPr>
            <a:lvl4pPr marL="848678" indent="0">
              <a:buNone/>
              <a:defRPr sz="619"/>
            </a:lvl4pPr>
            <a:lvl5pPr marL="1131570" indent="0">
              <a:buNone/>
              <a:defRPr sz="619"/>
            </a:lvl5pPr>
            <a:lvl6pPr marL="1414463" indent="0">
              <a:buNone/>
              <a:defRPr sz="619"/>
            </a:lvl6pPr>
            <a:lvl7pPr marL="1697355" indent="0">
              <a:buNone/>
              <a:defRPr sz="619"/>
            </a:lvl7pPr>
            <a:lvl8pPr marL="1980248" indent="0">
              <a:buNone/>
              <a:defRPr sz="619"/>
            </a:lvl8pPr>
            <a:lvl9pPr marL="2263140" indent="0">
              <a:buNone/>
              <a:defRPr sz="619"/>
            </a:lvl9pPr>
          </a:lstStyle>
          <a:p>
            <a:pPr lvl="0"/>
            <a:r>
              <a:rPr lang="en-US"/>
              <a:t>Click to edit Master text styles</a:t>
            </a:r>
          </a:p>
        </p:txBody>
      </p:sp>
      <p:sp>
        <p:nvSpPr>
          <p:cNvPr id="5" name="Date Placeholder 4">
            <a:extLst>
              <a:ext uri="{FF2B5EF4-FFF2-40B4-BE49-F238E27FC236}">
                <a16:creationId xmlns:a16="http://schemas.microsoft.com/office/drawing/2014/main" id="{89AD86C6-D512-BD4D-B8DD-BBD4BAE12CD3}"/>
              </a:ext>
            </a:extLst>
          </p:cNvPr>
          <p:cNvSpPr>
            <a:spLocks noGrp="1"/>
          </p:cNvSpPr>
          <p:nvPr>
            <p:ph type="dt" sz="half" idx="10"/>
          </p:nvPr>
        </p:nvSpPr>
        <p:spPr/>
        <p:txBody>
          <a:bodyPr/>
          <a:lstStyle/>
          <a:p>
            <a:fld id="{6DE84DA5-C7CF-CE46-9050-76660C09A1C9}" type="datetime1">
              <a:rPr lang="en-US" smtClean="0"/>
              <a:t>6/19/2025</a:t>
            </a:fld>
            <a:endParaRPr lang="en-US" dirty="0"/>
          </a:p>
        </p:txBody>
      </p:sp>
      <p:sp>
        <p:nvSpPr>
          <p:cNvPr id="6" name="Footer Placeholder 5">
            <a:extLst>
              <a:ext uri="{FF2B5EF4-FFF2-40B4-BE49-F238E27FC236}">
                <a16:creationId xmlns:a16="http://schemas.microsoft.com/office/drawing/2014/main" id="{AB0F5577-5474-2B44-9607-B424DC51BD0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FFB33C8-B4B7-5843-AEAD-359077D5B46E}"/>
              </a:ext>
            </a:extLst>
          </p:cNvPr>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18909689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13.xml"/><Relationship Id="rId3" Type="http://schemas.openxmlformats.org/officeDocument/2006/relationships/slideLayout" Target="../slideLayouts/slideLayout108.xml"/><Relationship Id="rId7" Type="http://schemas.openxmlformats.org/officeDocument/2006/relationships/slideLayout" Target="../slideLayouts/slideLayout112.xml"/><Relationship Id="rId12" Type="http://schemas.openxmlformats.org/officeDocument/2006/relationships/theme" Target="../theme/theme10.xml"/><Relationship Id="rId2" Type="http://schemas.openxmlformats.org/officeDocument/2006/relationships/slideLayout" Target="../slideLayouts/slideLayout107.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5" Type="http://schemas.openxmlformats.org/officeDocument/2006/relationships/slideLayout" Target="../slideLayouts/slideLayout110.xml"/><Relationship Id="rId10" Type="http://schemas.openxmlformats.org/officeDocument/2006/relationships/slideLayout" Target="../slideLayouts/slideLayout115.xml"/><Relationship Id="rId4" Type="http://schemas.openxmlformats.org/officeDocument/2006/relationships/slideLayout" Target="../slideLayouts/slideLayout109.xml"/><Relationship Id="rId9" Type="http://schemas.openxmlformats.org/officeDocument/2006/relationships/slideLayout" Target="../slideLayouts/slideLayout1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9" Type="http://schemas.openxmlformats.org/officeDocument/2006/relationships/image" Target="../media/image1.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6" Type="http://schemas.openxmlformats.org/officeDocument/2006/relationships/theme" Target="../theme/theme4.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theme" Target="../theme/theme5.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6.xml"/><Relationship Id="rId3" Type="http://schemas.openxmlformats.org/officeDocument/2006/relationships/slideLayout" Target="../slideLayouts/slideLayout61.xml"/><Relationship Id="rId7" Type="http://schemas.openxmlformats.org/officeDocument/2006/relationships/slideLayout" Target="../slideLayouts/slideLayout65.xml"/><Relationship Id="rId12" Type="http://schemas.openxmlformats.org/officeDocument/2006/relationships/theme" Target="../theme/theme6.xml"/><Relationship Id="rId2" Type="http://schemas.openxmlformats.org/officeDocument/2006/relationships/slideLayout" Target="../slideLayouts/slideLayout60.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5" Type="http://schemas.openxmlformats.org/officeDocument/2006/relationships/slideLayout" Target="../slideLayouts/slideLayout63.xml"/><Relationship Id="rId10" Type="http://schemas.openxmlformats.org/officeDocument/2006/relationships/slideLayout" Target="../slideLayouts/slideLayout68.xml"/><Relationship Id="rId4" Type="http://schemas.openxmlformats.org/officeDocument/2006/relationships/slideLayout" Target="../slideLayouts/slideLayout62.xml"/><Relationship Id="rId9" Type="http://schemas.openxmlformats.org/officeDocument/2006/relationships/slideLayout" Target="../slideLayouts/slideLayout67.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7.xml"/><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theme" Target="../theme/theme7.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8.xml"/><Relationship Id="rId3" Type="http://schemas.openxmlformats.org/officeDocument/2006/relationships/slideLayout" Target="../slideLayouts/slideLayout83.xml"/><Relationship Id="rId7" Type="http://schemas.openxmlformats.org/officeDocument/2006/relationships/slideLayout" Target="../slideLayouts/slideLayout87.xml"/><Relationship Id="rId12" Type="http://schemas.openxmlformats.org/officeDocument/2006/relationships/theme" Target="../theme/theme8.xml"/><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slideLayout" Target="../slideLayouts/slideLayout91.xml"/><Relationship Id="rId5" Type="http://schemas.openxmlformats.org/officeDocument/2006/relationships/slideLayout" Target="../slideLayouts/slideLayout85.xml"/><Relationship Id="rId10" Type="http://schemas.openxmlformats.org/officeDocument/2006/relationships/slideLayout" Target="../slideLayouts/slideLayout90.xml"/><Relationship Id="rId4" Type="http://schemas.openxmlformats.org/officeDocument/2006/relationships/slideLayout" Target="../slideLayouts/slideLayout84.xml"/><Relationship Id="rId9" Type="http://schemas.openxmlformats.org/officeDocument/2006/relationships/slideLayout" Target="../slideLayouts/slideLayout89.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9.xml"/><Relationship Id="rId13" Type="http://schemas.openxmlformats.org/officeDocument/2006/relationships/slideLayout" Target="../slideLayouts/slideLayout104.xml"/><Relationship Id="rId3" Type="http://schemas.openxmlformats.org/officeDocument/2006/relationships/slideLayout" Target="../slideLayouts/slideLayout94.xml"/><Relationship Id="rId7" Type="http://schemas.openxmlformats.org/officeDocument/2006/relationships/slideLayout" Target="../slideLayouts/slideLayout98.xml"/><Relationship Id="rId12" Type="http://schemas.openxmlformats.org/officeDocument/2006/relationships/slideLayout" Target="../slideLayouts/slideLayout103.xml"/><Relationship Id="rId2" Type="http://schemas.openxmlformats.org/officeDocument/2006/relationships/slideLayout" Target="../slideLayouts/slideLayout93.xml"/><Relationship Id="rId1" Type="http://schemas.openxmlformats.org/officeDocument/2006/relationships/slideLayout" Target="../slideLayouts/slideLayout92.xml"/><Relationship Id="rId6" Type="http://schemas.openxmlformats.org/officeDocument/2006/relationships/slideLayout" Target="../slideLayouts/slideLayout97.xml"/><Relationship Id="rId11" Type="http://schemas.openxmlformats.org/officeDocument/2006/relationships/slideLayout" Target="../slideLayouts/slideLayout102.xml"/><Relationship Id="rId5" Type="http://schemas.openxmlformats.org/officeDocument/2006/relationships/slideLayout" Target="../slideLayouts/slideLayout96.xml"/><Relationship Id="rId15" Type="http://schemas.openxmlformats.org/officeDocument/2006/relationships/theme" Target="../theme/theme9.xml"/><Relationship Id="rId10" Type="http://schemas.openxmlformats.org/officeDocument/2006/relationships/slideLayout" Target="../slideLayouts/slideLayout101.xml"/><Relationship Id="rId4" Type="http://schemas.openxmlformats.org/officeDocument/2006/relationships/slideLayout" Target="../slideLayouts/slideLayout95.xml"/><Relationship Id="rId9" Type="http://schemas.openxmlformats.org/officeDocument/2006/relationships/slideLayout" Target="../slideLayouts/slideLayout100.xml"/><Relationship Id="rId14" Type="http://schemas.openxmlformats.org/officeDocument/2006/relationships/slideLayout" Target="../slideLayouts/slideLayout10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1515" y="389467"/>
            <a:ext cx="8675370" cy="1413934"/>
          </a:xfrm>
          <a:prstGeom prst="rect">
            <a:avLst/>
          </a:prstGeom>
        </p:spPr>
        <p:txBody>
          <a:bodyPr vert="horz" lIns="91440" tIns="45720" rIns="91440" bIns="45720" rtlCol="0" anchor="ctr">
            <a:normAutofit/>
          </a:bodyPr>
          <a:lstStyle/>
          <a:p>
            <a:r>
              <a:rPr lang="en-US"/>
              <a:t>Click to edit Master title style</a:t>
            </a:r>
            <a:endParaRPr lang="en-ZW"/>
          </a:p>
        </p:txBody>
      </p:sp>
      <p:sp>
        <p:nvSpPr>
          <p:cNvPr id="3" name="Text Placeholder 2"/>
          <p:cNvSpPr>
            <a:spLocks noGrp="1"/>
          </p:cNvSpPr>
          <p:nvPr>
            <p:ph type="body" idx="1"/>
          </p:nvPr>
        </p:nvSpPr>
        <p:spPr>
          <a:xfrm>
            <a:off x="691515" y="1947333"/>
            <a:ext cx="8675370" cy="464142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2"/>
          </p:nvPr>
        </p:nvSpPr>
        <p:spPr>
          <a:xfrm>
            <a:off x="691515" y="6780108"/>
            <a:ext cx="2263140" cy="389467"/>
          </a:xfrm>
          <a:prstGeom prst="rect">
            <a:avLst/>
          </a:prstGeom>
        </p:spPr>
        <p:txBody>
          <a:bodyPr vert="horz" lIns="91440" tIns="45720" rIns="91440" bIns="45720" rtlCol="0" anchor="ctr"/>
          <a:lstStyle>
            <a:lvl1pPr algn="l">
              <a:defRPr sz="960">
                <a:solidFill>
                  <a:schemeClr val="tx1">
                    <a:tint val="75000"/>
                  </a:schemeClr>
                </a:solidFill>
              </a:defRPr>
            </a:lvl1pPr>
          </a:lstStyle>
          <a:p>
            <a:pPr defTabSz="975390">
              <a:defRPr/>
            </a:pPr>
            <a:fld id="{634DEDC2-AF52-4FDB-A35A-7F520CFC2BD9}" type="datetime1">
              <a:rPr lang="en-ZW" smtClean="0">
                <a:solidFill>
                  <a:prstClr val="black">
                    <a:tint val="75000"/>
                  </a:prstClr>
                </a:solidFill>
              </a:rPr>
              <a:t>19/6/2025</a:t>
            </a:fld>
            <a:endParaRPr lang="en-US" dirty="0">
              <a:solidFill>
                <a:prstClr val="black">
                  <a:tint val="75000"/>
                </a:prstClr>
              </a:solidFill>
            </a:endParaRPr>
          </a:p>
        </p:txBody>
      </p:sp>
      <p:sp>
        <p:nvSpPr>
          <p:cNvPr id="5" name="Footer Placeholder 4"/>
          <p:cNvSpPr>
            <a:spLocks noGrp="1"/>
          </p:cNvSpPr>
          <p:nvPr>
            <p:ph type="ftr" sz="quarter" idx="3"/>
          </p:nvPr>
        </p:nvSpPr>
        <p:spPr>
          <a:xfrm>
            <a:off x="3331845" y="6780108"/>
            <a:ext cx="3394710" cy="389467"/>
          </a:xfrm>
          <a:prstGeom prst="rect">
            <a:avLst/>
          </a:prstGeom>
        </p:spPr>
        <p:txBody>
          <a:bodyPr vert="horz" lIns="91440" tIns="45720" rIns="91440" bIns="45720" rtlCol="0" anchor="ctr"/>
          <a:lstStyle>
            <a:lvl1pPr algn="ctr">
              <a:defRPr sz="960">
                <a:solidFill>
                  <a:schemeClr val="tx1">
                    <a:tint val="75000"/>
                  </a:schemeClr>
                </a:solidFill>
              </a:defRPr>
            </a:lvl1pPr>
          </a:lstStyle>
          <a:p>
            <a:pPr defTabSz="975390">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7103745" y="6780108"/>
            <a:ext cx="2263140" cy="389467"/>
          </a:xfrm>
          <a:prstGeom prst="rect">
            <a:avLst/>
          </a:prstGeom>
        </p:spPr>
        <p:txBody>
          <a:bodyPr vert="horz" lIns="91440" tIns="45720" rIns="91440" bIns="45720" rtlCol="0" anchor="ctr"/>
          <a:lstStyle>
            <a:lvl1pPr algn="r">
              <a:defRPr sz="960">
                <a:solidFill>
                  <a:schemeClr val="tx1">
                    <a:tint val="75000"/>
                  </a:schemeClr>
                </a:solidFill>
              </a:defRPr>
            </a:lvl1pPr>
          </a:lstStyle>
          <a:p>
            <a:pPr defTabSz="975390">
              <a:defRPr/>
            </a:pPr>
            <a:fld id="{DE1C8749-285B-4781-A322-6ECC7806DD8B}" type="slidenum">
              <a:rPr lang="en-US" smtClean="0">
                <a:solidFill>
                  <a:prstClr val="black">
                    <a:tint val="75000"/>
                  </a:prstClr>
                </a:solidFill>
              </a:rPr>
              <a:pPr defTabSz="975390">
                <a:defRPr/>
              </a:pPr>
              <a:t>‹#›</a:t>
            </a:fld>
            <a:endParaRPr lang="en-US" dirty="0">
              <a:solidFill>
                <a:prstClr val="black">
                  <a:tint val="75000"/>
                </a:prstClr>
              </a:solidFill>
            </a:endParaRPr>
          </a:p>
        </p:txBody>
      </p:sp>
    </p:spTree>
    <p:extLst>
      <p:ext uri="{BB962C8B-B14F-4D97-AF65-F5344CB8AC3E}">
        <p14:creationId xmlns:p14="http://schemas.microsoft.com/office/powerpoint/2010/main" val="279770232"/>
      </p:ext>
    </p:extLst>
  </p:cSld>
  <p:clrMap bg1="lt1" tx1="dk1" bg2="lt2" tx2="dk2" accent1="accent1" accent2="accent2" accent3="accent3" accent4="accent4" accent5="accent5" accent6="accent6" hlink="hlink" folHlink="folHlink"/>
  <p:sldLayoutIdLst>
    <p:sldLayoutId id="2147484568" r:id="rId1"/>
    <p:sldLayoutId id="2147484569" r:id="rId2"/>
    <p:sldLayoutId id="2147484570" r:id="rId3"/>
    <p:sldLayoutId id="2147484571" r:id="rId4"/>
    <p:sldLayoutId id="2147484572" r:id="rId5"/>
    <p:sldLayoutId id="2147484573" r:id="rId6"/>
    <p:sldLayoutId id="2147484574" r:id="rId7"/>
    <p:sldLayoutId id="2147484575" r:id="rId8"/>
    <p:sldLayoutId id="2147484576" r:id="rId9"/>
    <p:sldLayoutId id="2147484577" r:id="rId10"/>
    <p:sldLayoutId id="2147484578" r:id="rId11"/>
  </p:sldLayoutIdLst>
  <p:hf hdr="0" ftr="0" dt="0"/>
  <p:txStyles>
    <p:titleStyle>
      <a:lvl1pPr algn="l" defTabSz="731550" rtl="0" eaLnBrk="1" latinLnBrk="0" hangingPunct="1">
        <a:lnSpc>
          <a:spcPct val="90000"/>
        </a:lnSpc>
        <a:spcBef>
          <a:spcPct val="0"/>
        </a:spcBef>
        <a:buNone/>
        <a:defRPr sz="3520" kern="1200">
          <a:solidFill>
            <a:schemeClr val="tx1"/>
          </a:solidFill>
          <a:latin typeface="+mj-lt"/>
          <a:ea typeface="+mj-ea"/>
          <a:cs typeface="+mj-cs"/>
        </a:defRPr>
      </a:lvl1pPr>
    </p:titleStyle>
    <p:bodyStyle>
      <a:lvl1pPr marL="182888" indent="-182888" algn="l" defTabSz="731550" rtl="0" eaLnBrk="1" latinLnBrk="0" hangingPunct="1">
        <a:lnSpc>
          <a:spcPct val="90000"/>
        </a:lnSpc>
        <a:spcBef>
          <a:spcPts val="800"/>
        </a:spcBef>
        <a:buFont typeface="Arial" panose="020B0604020202020204" pitchFamily="34" charset="0"/>
        <a:buChar char="•"/>
        <a:defRPr sz="2240" kern="1200">
          <a:solidFill>
            <a:schemeClr val="tx1"/>
          </a:solidFill>
          <a:latin typeface="+mn-lt"/>
          <a:ea typeface="+mn-ea"/>
          <a:cs typeface="+mn-cs"/>
        </a:defRPr>
      </a:lvl1pPr>
      <a:lvl2pPr marL="548662" indent="-182888" algn="l" defTabSz="731550" rtl="0" eaLnBrk="1" latinLnBrk="0" hangingPunct="1">
        <a:lnSpc>
          <a:spcPct val="90000"/>
        </a:lnSpc>
        <a:spcBef>
          <a:spcPts val="400"/>
        </a:spcBef>
        <a:buFont typeface="Arial" panose="020B0604020202020204" pitchFamily="34" charset="0"/>
        <a:buChar char="•"/>
        <a:defRPr sz="1920" kern="1200">
          <a:solidFill>
            <a:schemeClr val="tx1"/>
          </a:solidFill>
          <a:latin typeface="+mn-lt"/>
          <a:ea typeface="+mn-ea"/>
          <a:cs typeface="+mn-cs"/>
        </a:defRPr>
      </a:lvl2pPr>
      <a:lvl3pPr marL="914438" indent="-182888" algn="l" defTabSz="73155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3pPr>
      <a:lvl4pPr marL="1280213"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4pPr>
      <a:lvl5pPr marL="1645987"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5pPr>
      <a:lvl6pPr marL="2011763"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38"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313"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88"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p:bodyStyle>
    <p:otherStyle>
      <a:defPPr>
        <a:defRPr lang="en-US"/>
      </a:defPPr>
      <a:lvl1pPr marL="0" algn="l" defTabSz="731550" rtl="0" eaLnBrk="1" latinLnBrk="0" hangingPunct="1">
        <a:defRPr sz="1440" kern="1200">
          <a:solidFill>
            <a:schemeClr val="tx1"/>
          </a:solidFill>
          <a:latin typeface="+mn-lt"/>
          <a:ea typeface="+mn-ea"/>
          <a:cs typeface="+mn-cs"/>
        </a:defRPr>
      </a:lvl1pPr>
      <a:lvl2pPr marL="365775" algn="l" defTabSz="731550" rtl="0" eaLnBrk="1" latinLnBrk="0" hangingPunct="1">
        <a:defRPr sz="1440" kern="1200">
          <a:solidFill>
            <a:schemeClr val="tx1"/>
          </a:solidFill>
          <a:latin typeface="+mn-lt"/>
          <a:ea typeface="+mn-ea"/>
          <a:cs typeface="+mn-cs"/>
        </a:defRPr>
      </a:lvl2pPr>
      <a:lvl3pPr marL="731550" algn="l" defTabSz="731550" rtl="0" eaLnBrk="1" latinLnBrk="0" hangingPunct="1">
        <a:defRPr sz="1440" kern="1200">
          <a:solidFill>
            <a:schemeClr val="tx1"/>
          </a:solidFill>
          <a:latin typeface="+mn-lt"/>
          <a:ea typeface="+mn-ea"/>
          <a:cs typeface="+mn-cs"/>
        </a:defRPr>
      </a:lvl3pPr>
      <a:lvl4pPr marL="1097325" algn="l" defTabSz="731550" rtl="0" eaLnBrk="1" latinLnBrk="0" hangingPunct="1">
        <a:defRPr sz="1440" kern="1200">
          <a:solidFill>
            <a:schemeClr val="tx1"/>
          </a:solidFill>
          <a:latin typeface="+mn-lt"/>
          <a:ea typeface="+mn-ea"/>
          <a:cs typeface="+mn-cs"/>
        </a:defRPr>
      </a:lvl4pPr>
      <a:lvl5pPr marL="1463101" algn="l" defTabSz="731550" rtl="0" eaLnBrk="1" latinLnBrk="0" hangingPunct="1">
        <a:defRPr sz="1440" kern="1200">
          <a:solidFill>
            <a:schemeClr val="tx1"/>
          </a:solidFill>
          <a:latin typeface="+mn-lt"/>
          <a:ea typeface="+mn-ea"/>
          <a:cs typeface="+mn-cs"/>
        </a:defRPr>
      </a:lvl5pPr>
      <a:lvl6pPr marL="1828875" algn="l" defTabSz="731550" rtl="0" eaLnBrk="1" latinLnBrk="0" hangingPunct="1">
        <a:defRPr sz="1440" kern="1200">
          <a:solidFill>
            <a:schemeClr val="tx1"/>
          </a:solidFill>
          <a:latin typeface="+mn-lt"/>
          <a:ea typeface="+mn-ea"/>
          <a:cs typeface="+mn-cs"/>
        </a:defRPr>
      </a:lvl6pPr>
      <a:lvl7pPr marL="2194651" algn="l" defTabSz="731550" rtl="0" eaLnBrk="1" latinLnBrk="0" hangingPunct="1">
        <a:defRPr sz="1440" kern="1200">
          <a:solidFill>
            <a:schemeClr val="tx1"/>
          </a:solidFill>
          <a:latin typeface="+mn-lt"/>
          <a:ea typeface="+mn-ea"/>
          <a:cs typeface="+mn-cs"/>
        </a:defRPr>
      </a:lvl7pPr>
      <a:lvl8pPr marL="2560426" algn="l" defTabSz="731550" rtl="0" eaLnBrk="1" latinLnBrk="0" hangingPunct="1">
        <a:defRPr sz="1440" kern="1200">
          <a:solidFill>
            <a:schemeClr val="tx1"/>
          </a:solidFill>
          <a:latin typeface="+mn-lt"/>
          <a:ea typeface="+mn-ea"/>
          <a:cs typeface="+mn-cs"/>
        </a:defRPr>
      </a:lvl8pPr>
      <a:lvl9pPr marL="2926200" algn="l" defTabSz="731550" rtl="0" eaLnBrk="1" latinLnBrk="0" hangingPunct="1">
        <a:defRPr sz="144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166C80-01B8-5D3A-D0AA-E09E387E681A}"/>
              </a:ext>
            </a:extLst>
          </p:cNvPr>
          <p:cNvSpPr>
            <a:spLocks noGrp="1"/>
          </p:cNvSpPr>
          <p:nvPr>
            <p:ph type="title"/>
          </p:nvPr>
        </p:nvSpPr>
        <p:spPr>
          <a:xfrm>
            <a:off x="691515" y="389467"/>
            <a:ext cx="8675370" cy="1413934"/>
          </a:xfrm>
          <a:prstGeom prst="rect">
            <a:avLst/>
          </a:prstGeom>
        </p:spPr>
        <p:txBody>
          <a:bodyPr vert="horz" lIns="91440" tIns="45720" rIns="91440" bIns="45720" rtlCol="0" anchor="ctr">
            <a:normAutofit/>
          </a:bodyPr>
          <a:lstStyle/>
          <a:p>
            <a:r>
              <a:rPr lang="en-US"/>
              <a:t>Click to edit Master title style</a:t>
            </a:r>
            <a:endParaRPr lang="en-ZW"/>
          </a:p>
        </p:txBody>
      </p:sp>
      <p:sp>
        <p:nvSpPr>
          <p:cNvPr id="3" name="Text Placeholder 2">
            <a:extLst>
              <a:ext uri="{FF2B5EF4-FFF2-40B4-BE49-F238E27FC236}">
                <a16:creationId xmlns:a16="http://schemas.microsoft.com/office/drawing/2014/main" id="{F50308AE-AE60-466D-2D07-AF3A876A8531}"/>
              </a:ext>
            </a:extLst>
          </p:cNvPr>
          <p:cNvSpPr>
            <a:spLocks noGrp="1"/>
          </p:cNvSpPr>
          <p:nvPr>
            <p:ph type="body" idx="1"/>
          </p:nvPr>
        </p:nvSpPr>
        <p:spPr>
          <a:xfrm>
            <a:off x="691515" y="1947333"/>
            <a:ext cx="8675370" cy="464142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EE442A19-16B8-B033-D0DA-15D6C2CA3C58}"/>
              </a:ext>
            </a:extLst>
          </p:cNvPr>
          <p:cNvSpPr>
            <a:spLocks noGrp="1"/>
          </p:cNvSpPr>
          <p:nvPr>
            <p:ph type="dt" sz="half" idx="2"/>
          </p:nvPr>
        </p:nvSpPr>
        <p:spPr>
          <a:xfrm>
            <a:off x="691515" y="6780107"/>
            <a:ext cx="2263140" cy="389467"/>
          </a:xfrm>
          <a:prstGeom prst="rect">
            <a:avLst/>
          </a:prstGeom>
        </p:spPr>
        <p:txBody>
          <a:bodyPr vert="horz" lIns="91440" tIns="45720" rIns="91440" bIns="45720" rtlCol="0" anchor="ctr"/>
          <a:lstStyle>
            <a:lvl1pPr algn="l">
              <a:defRPr sz="990">
                <a:solidFill>
                  <a:schemeClr val="tx1">
                    <a:tint val="82000"/>
                  </a:schemeClr>
                </a:solidFill>
              </a:defRPr>
            </a:lvl1pPr>
          </a:lstStyle>
          <a:p>
            <a:fld id="{12A3E059-ABE0-4E2C-BD53-1071A55D0E70}" type="datetimeFigureOut">
              <a:rPr lang="en-ZW" smtClean="0"/>
              <a:t>19/6/2025</a:t>
            </a:fld>
            <a:endParaRPr lang="en-ZW"/>
          </a:p>
        </p:txBody>
      </p:sp>
      <p:sp>
        <p:nvSpPr>
          <p:cNvPr id="5" name="Footer Placeholder 4">
            <a:extLst>
              <a:ext uri="{FF2B5EF4-FFF2-40B4-BE49-F238E27FC236}">
                <a16:creationId xmlns:a16="http://schemas.microsoft.com/office/drawing/2014/main" id="{D49A22FC-4331-BE88-76D4-CA224A946F10}"/>
              </a:ext>
            </a:extLst>
          </p:cNvPr>
          <p:cNvSpPr>
            <a:spLocks noGrp="1"/>
          </p:cNvSpPr>
          <p:nvPr>
            <p:ph type="ftr" sz="quarter" idx="3"/>
          </p:nvPr>
        </p:nvSpPr>
        <p:spPr>
          <a:xfrm>
            <a:off x="3331845" y="6780107"/>
            <a:ext cx="3394710" cy="389467"/>
          </a:xfrm>
          <a:prstGeom prst="rect">
            <a:avLst/>
          </a:prstGeom>
        </p:spPr>
        <p:txBody>
          <a:bodyPr vert="horz" lIns="91440" tIns="45720" rIns="91440" bIns="45720" rtlCol="0" anchor="ctr"/>
          <a:lstStyle>
            <a:lvl1pPr algn="ctr">
              <a:defRPr sz="990">
                <a:solidFill>
                  <a:schemeClr val="tx1">
                    <a:tint val="82000"/>
                  </a:schemeClr>
                </a:solidFill>
              </a:defRPr>
            </a:lvl1pPr>
          </a:lstStyle>
          <a:p>
            <a:endParaRPr lang="en-ZW"/>
          </a:p>
        </p:txBody>
      </p:sp>
      <p:sp>
        <p:nvSpPr>
          <p:cNvPr id="6" name="Slide Number Placeholder 5">
            <a:extLst>
              <a:ext uri="{FF2B5EF4-FFF2-40B4-BE49-F238E27FC236}">
                <a16:creationId xmlns:a16="http://schemas.microsoft.com/office/drawing/2014/main" id="{151A3953-B970-BFA7-AC3D-BD7B585EC6D9}"/>
              </a:ext>
            </a:extLst>
          </p:cNvPr>
          <p:cNvSpPr>
            <a:spLocks noGrp="1"/>
          </p:cNvSpPr>
          <p:nvPr>
            <p:ph type="sldNum" sz="quarter" idx="4"/>
          </p:nvPr>
        </p:nvSpPr>
        <p:spPr>
          <a:xfrm>
            <a:off x="7103745" y="6780107"/>
            <a:ext cx="2263140" cy="389467"/>
          </a:xfrm>
          <a:prstGeom prst="rect">
            <a:avLst/>
          </a:prstGeom>
        </p:spPr>
        <p:txBody>
          <a:bodyPr vert="horz" lIns="91440" tIns="45720" rIns="91440" bIns="45720" rtlCol="0" anchor="ctr"/>
          <a:lstStyle>
            <a:lvl1pPr algn="r">
              <a:defRPr sz="990">
                <a:solidFill>
                  <a:schemeClr val="tx1">
                    <a:tint val="82000"/>
                  </a:schemeClr>
                </a:solidFill>
              </a:defRPr>
            </a:lvl1pPr>
          </a:lstStyle>
          <a:p>
            <a:fld id="{AD3AF981-C2D4-4269-AE0E-D82CB3D4EB8A}" type="slidenum">
              <a:rPr lang="en-ZW" smtClean="0"/>
              <a:t>‹#›</a:t>
            </a:fld>
            <a:endParaRPr lang="en-ZW"/>
          </a:p>
        </p:txBody>
      </p:sp>
    </p:spTree>
    <p:extLst>
      <p:ext uri="{BB962C8B-B14F-4D97-AF65-F5344CB8AC3E}">
        <p14:creationId xmlns:p14="http://schemas.microsoft.com/office/powerpoint/2010/main" val="1093952745"/>
      </p:ext>
    </p:extLst>
  </p:cSld>
  <p:clrMap bg1="lt1" tx1="dk1" bg2="lt2" tx2="dk2" accent1="accent1" accent2="accent2" accent3="accent3" accent4="accent4" accent5="accent5" accent6="accent6" hlink="hlink" folHlink="folHlink"/>
  <p:sldLayoutIdLst>
    <p:sldLayoutId id="2147485045" r:id="rId1"/>
    <p:sldLayoutId id="2147485046" r:id="rId2"/>
    <p:sldLayoutId id="2147485047" r:id="rId3"/>
    <p:sldLayoutId id="2147485048" r:id="rId4"/>
    <p:sldLayoutId id="2147485049" r:id="rId5"/>
    <p:sldLayoutId id="2147485050" r:id="rId6"/>
    <p:sldLayoutId id="2147485051" r:id="rId7"/>
    <p:sldLayoutId id="2147485052" r:id="rId8"/>
    <p:sldLayoutId id="2147485053" r:id="rId9"/>
    <p:sldLayoutId id="2147485054" r:id="rId10"/>
    <p:sldLayoutId id="2147485055" r:id="rId11"/>
  </p:sldLayoutIdLst>
  <p:txStyles>
    <p:titleStyle>
      <a:lvl1pPr algn="l" defTabSz="754380" rtl="0" eaLnBrk="1" latinLnBrk="0" hangingPunct="1">
        <a:lnSpc>
          <a:spcPct val="90000"/>
        </a:lnSpc>
        <a:spcBef>
          <a:spcPct val="0"/>
        </a:spcBef>
        <a:buNone/>
        <a:defRPr sz="3630" kern="1200">
          <a:solidFill>
            <a:schemeClr val="tx1"/>
          </a:solidFill>
          <a:latin typeface="+mj-lt"/>
          <a:ea typeface="+mj-ea"/>
          <a:cs typeface="+mj-cs"/>
        </a:defRPr>
      </a:lvl1pPr>
    </p:titleStyle>
    <p:bodyStyle>
      <a:lvl1pPr marL="188595" indent="-188595" algn="l" defTabSz="754380" rtl="0" eaLnBrk="1" latinLnBrk="0" hangingPunct="1">
        <a:lnSpc>
          <a:spcPct val="90000"/>
        </a:lnSpc>
        <a:spcBef>
          <a:spcPts val="825"/>
        </a:spcBef>
        <a:buFont typeface="Arial" panose="020B0604020202020204" pitchFamily="34" charset="0"/>
        <a:buChar char="•"/>
        <a:defRPr sz="2310" kern="1200">
          <a:solidFill>
            <a:schemeClr val="tx1"/>
          </a:solidFill>
          <a:latin typeface="+mn-lt"/>
          <a:ea typeface="+mn-ea"/>
          <a:cs typeface="+mn-cs"/>
        </a:defRPr>
      </a:lvl1pPr>
      <a:lvl2pPr marL="565785" indent="-188595" algn="l" defTabSz="754380" rtl="0" eaLnBrk="1" latinLnBrk="0" hangingPunct="1">
        <a:lnSpc>
          <a:spcPct val="90000"/>
        </a:lnSpc>
        <a:spcBef>
          <a:spcPts val="413"/>
        </a:spcBef>
        <a:buFont typeface="Arial" panose="020B0604020202020204" pitchFamily="34" charset="0"/>
        <a:buChar char="•"/>
        <a:defRPr sz="1980" kern="1200">
          <a:solidFill>
            <a:schemeClr val="tx1"/>
          </a:solidFill>
          <a:latin typeface="+mn-lt"/>
          <a:ea typeface="+mn-ea"/>
          <a:cs typeface="+mn-cs"/>
        </a:defRPr>
      </a:lvl2pPr>
      <a:lvl3pPr marL="942975" indent="-188595" algn="l" defTabSz="754380" rtl="0" eaLnBrk="1" latinLnBrk="0" hangingPunct="1">
        <a:lnSpc>
          <a:spcPct val="90000"/>
        </a:lnSpc>
        <a:spcBef>
          <a:spcPts val="413"/>
        </a:spcBef>
        <a:buFont typeface="Arial" panose="020B0604020202020204" pitchFamily="34" charset="0"/>
        <a:buChar char="•"/>
        <a:defRPr sz="1650" kern="1200">
          <a:solidFill>
            <a:schemeClr val="tx1"/>
          </a:solidFill>
          <a:latin typeface="+mn-lt"/>
          <a:ea typeface="+mn-ea"/>
          <a:cs typeface="+mn-cs"/>
        </a:defRPr>
      </a:lvl3pPr>
      <a:lvl4pPr marL="132016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4pPr>
      <a:lvl5pPr marL="169735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5pPr>
      <a:lvl6pPr marL="207454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6pPr>
      <a:lvl7pPr marL="245173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7pPr>
      <a:lvl8pPr marL="282892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8pPr>
      <a:lvl9pPr marL="320611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9pPr>
    </p:bodyStyle>
    <p:otherStyle>
      <a:defPPr>
        <a:defRPr lang="en-US"/>
      </a:defPPr>
      <a:lvl1pPr marL="0" algn="l" defTabSz="754380" rtl="0" eaLnBrk="1" latinLnBrk="0" hangingPunct="1">
        <a:defRPr sz="1485" kern="1200">
          <a:solidFill>
            <a:schemeClr val="tx1"/>
          </a:solidFill>
          <a:latin typeface="+mn-lt"/>
          <a:ea typeface="+mn-ea"/>
          <a:cs typeface="+mn-cs"/>
        </a:defRPr>
      </a:lvl1pPr>
      <a:lvl2pPr marL="377190" algn="l" defTabSz="754380" rtl="0" eaLnBrk="1" latinLnBrk="0" hangingPunct="1">
        <a:defRPr sz="1485" kern="1200">
          <a:solidFill>
            <a:schemeClr val="tx1"/>
          </a:solidFill>
          <a:latin typeface="+mn-lt"/>
          <a:ea typeface="+mn-ea"/>
          <a:cs typeface="+mn-cs"/>
        </a:defRPr>
      </a:lvl2pPr>
      <a:lvl3pPr marL="754380" algn="l" defTabSz="754380" rtl="0" eaLnBrk="1" latinLnBrk="0" hangingPunct="1">
        <a:defRPr sz="1485" kern="1200">
          <a:solidFill>
            <a:schemeClr val="tx1"/>
          </a:solidFill>
          <a:latin typeface="+mn-lt"/>
          <a:ea typeface="+mn-ea"/>
          <a:cs typeface="+mn-cs"/>
        </a:defRPr>
      </a:lvl3pPr>
      <a:lvl4pPr marL="1131570" algn="l" defTabSz="754380" rtl="0" eaLnBrk="1" latinLnBrk="0" hangingPunct="1">
        <a:defRPr sz="1485" kern="1200">
          <a:solidFill>
            <a:schemeClr val="tx1"/>
          </a:solidFill>
          <a:latin typeface="+mn-lt"/>
          <a:ea typeface="+mn-ea"/>
          <a:cs typeface="+mn-cs"/>
        </a:defRPr>
      </a:lvl4pPr>
      <a:lvl5pPr marL="1508760" algn="l" defTabSz="754380" rtl="0" eaLnBrk="1" latinLnBrk="0" hangingPunct="1">
        <a:defRPr sz="1485" kern="1200">
          <a:solidFill>
            <a:schemeClr val="tx1"/>
          </a:solidFill>
          <a:latin typeface="+mn-lt"/>
          <a:ea typeface="+mn-ea"/>
          <a:cs typeface="+mn-cs"/>
        </a:defRPr>
      </a:lvl5pPr>
      <a:lvl6pPr marL="1885950" algn="l" defTabSz="754380" rtl="0" eaLnBrk="1" latinLnBrk="0" hangingPunct="1">
        <a:defRPr sz="1485" kern="1200">
          <a:solidFill>
            <a:schemeClr val="tx1"/>
          </a:solidFill>
          <a:latin typeface="+mn-lt"/>
          <a:ea typeface="+mn-ea"/>
          <a:cs typeface="+mn-cs"/>
        </a:defRPr>
      </a:lvl6pPr>
      <a:lvl7pPr marL="2263140" algn="l" defTabSz="754380" rtl="0" eaLnBrk="1" latinLnBrk="0" hangingPunct="1">
        <a:defRPr sz="1485" kern="1200">
          <a:solidFill>
            <a:schemeClr val="tx1"/>
          </a:solidFill>
          <a:latin typeface="+mn-lt"/>
          <a:ea typeface="+mn-ea"/>
          <a:cs typeface="+mn-cs"/>
        </a:defRPr>
      </a:lvl7pPr>
      <a:lvl8pPr marL="2640330" algn="l" defTabSz="754380" rtl="0" eaLnBrk="1" latinLnBrk="0" hangingPunct="1">
        <a:defRPr sz="1485" kern="1200">
          <a:solidFill>
            <a:schemeClr val="tx1"/>
          </a:solidFill>
          <a:latin typeface="+mn-lt"/>
          <a:ea typeface="+mn-ea"/>
          <a:cs typeface="+mn-cs"/>
        </a:defRPr>
      </a:lvl8pPr>
      <a:lvl9pPr marL="3017520" algn="l" defTabSz="754380" rtl="0" eaLnBrk="1" latinLnBrk="0" hangingPunct="1">
        <a:defRPr sz="1485"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AA86B3-A85E-4355-8C44-A157B5440E9B}"/>
              </a:ext>
            </a:extLst>
          </p:cNvPr>
          <p:cNvSpPr>
            <a:spLocks noGrp="1"/>
          </p:cNvSpPr>
          <p:nvPr>
            <p:ph type="title"/>
          </p:nvPr>
        </p:nvSpPr>
        <p:spPr>
          <a:xfrm>
            <a:off x="691515" y="389468"/>
            <a:ext cx="8675370" cy="1413934"/>
          </a:xfrm>
          <a:prstGeom prst="rect">
            <a:avLst/>
          </a:prstGeom>
        </p:spPr>
        <p:txBody>
          <a:bodyPr vert="horz" lIns="91440" tIns="45720" rIns="91440" bIns="45720" rtlCol="0" anchor="ctr">
            <a:normAutofit/>
          </a:bodyPr>
          <a:lstStyle/>
          <a:p>
            <a:r>
              <a:rPr lang="en-US"/>
              <a:t>Click to edit Master title style</a:t>
            </a:r>
            <a:endParaRPr lang="en-ZW"/>
          </a:p>
        </p:txBody>
      </p:sp>
      <p:sp>
        <p:nvSpPr>
          <p:cNvPr id="3" name="Text Placeholder 2">
            <a:extLst>
              <a:ext uri="{FF2B5EF4-FFF2-40B4-BE49-F238E27FC236}">
                <a16:creationId xmlns:a16="http://schemas.microsoft.com/office/drawing/2014/main" id="{2B9718CE-DD34-4F84-9BBA-C002897B9F88}"/>
              </a:ext>
            </a:extLst>
          </p:cNvPr>
          <p:cNvSpPr>
            <a:spLocks noGrp="1"/>
          </p:cNvSpPr>
          <p:nvPr>
            <p:ph type="body" idx="1"/>
          </p:nvPr>
        </p:nvSpPr>
        <p:spPr>
          <a:xfrm>
            <a:off x="691515" y="1947333"/>
            <a:ext cx="8675370" cy="464142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1701E722-2D2B-4E87-ABB1-3B61D371DD2A}"/>
              </a:ext>
            </a:extLst>
          </p:cNvPr>
          <p:cNvSpPr>
            <a:spLocks noGrp="1"/>
          </p:cNvSpPr>
          <p:nvPr>
            <p:ph type="dt" sz="half" idx="2"/>
          </p:nvPr>
        </p:nvSpPr>
        <p:spPr>
          <a:xfrm>
            <a:off x="691515" y="6780108"/>
            <a:ext cx="2263140" cy="389467"/>
          </a:xfrm>
          <a:prstGeom prst="rect">
            <a:avLst/>
          </a:prstGeom>
        </p:spPr>
        <p:txBody>
          <a:bodyPr vert="horz" lIns="91440" tIns="45720" rIns="91440" bIns="45720" rtlCol="0" anchor="ctr"/>
          <a:lstStyle>
            <a:lvl1pPr algn="l">
              <a:defRPr sz="960">
                <a:solidFill>
                  <a:schemeClr val="tx1">
                    <a:tint val="75000"/>
                  </a:schemeClr>
                </a:solidFill>
              </a:defRPr>
            </a:lvl1p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6DF3CD7F-FCB9-4C4C-BD95-60E0CBA72538}"/>
              </a:ext>
            </a:extLst>
          </p:cNvPr>
          <p:cNvSpPr>
            <a:spLocks noGrp="1"/>
          </p:cNvSpPr>
          <p:nvPr>
            <p:ph type="ftr" sz="quarter" idx="3"/>
          </p:nvPr>
        </p:nvSpPr>
        <p:spPr>
          <a:xfrm>
            <a:off x="3331845" y="6780108"/>
            <a:ext cx="3394710" cy="389467"/>
          </a:xfrm>
          <a:prstGeom prst="rect">
            <a:avLst/>
          </a:prstGeom>
        </p:spPr>
        <p:txBody>
          <a:bodyPr vert="horz" lIns="91440" tIns="45720" rIns="91440" bIns="45720" rtlCol="0" anchor="ctr"/>
          <a:lstStyle>
            <a:lvl1pPr algn="ctr">
              <a:defRPr sz="960">
                <a:solidFill>
                  <a:schemeClr val="tx1">
                    <a:tint val="75000"/>
                  </a:schemeClr>
                </a:solidFill>
              </a:defRPr>
            </a:lvl1pPr>
          </a:lstStyle>
          <a:p>
            <a:endParaRPr lang="en-ZW"/>
          </a:p>
        </p:txBody>
      </p:sp>
      <p:sp>
        <p:nvSpPr>
          <p:cNvPr id="6" name="Slide Number Placeholder 5">
            <a:extLst>
              <a:ext uri="{FF2B5EF4-FFF2-40B4-BE49-F238E27FC236}">
                <a16:creationId xmlns:a16="http://schemas.microsoft.com/office/drawing/2014/main" id="{BADACC61-C075-4A52-8B0A-3ED969A6A9B2}"/>
              </a:ext>
            </a:extLst>
          </p:cNvPr>
          <p:cNvSpPr>
            <a:spLocks noGrp="1"/>
          </p:cNvSpPr>
          <p:nvPr>
            <p:ph type="sldNum" sz="quarter" idx="4"/>
          </p:nvPr>
        </p:nvSpPr>
        <p:spPr>
          <a:xfrm>
            <a:off x="7103745" y="6780108"/>
            <a:ext cx="2263140" cy="389467"/>
          </a:xfrm>
          <a:prstGeom prst="rect">
            <a:avLst/>
          </a:prstGeom>
        </p:spPr>
        <p:txBody>
          <a:bodyPr vert="horz" lIns="91440" tIns="45720" rIns="91440" bIns="45720" rtlCol="0" anchor="ctr"/>
          <a:lstStyle>
            <a:lvl1pPr algn="r">
              <a:defRPr sz="960">
                <a:solidFill>
                  <a:schemeClr val="tx1">
                    <a:tint val="75000"/>
                  </a:schemeClr>
                </a:solidFill>
              </a:defRPr>
            </a:lvl1pPr>
          </a:lstStyle>
          <a:p>
            <a:fld id="{C9490A68-2BB7-420D-9C5A-B5E0C4634072}" type="slidenum">
              <a:rPr lang="en-ZW" smtClean="0"/>
              <a:t>‹#›</a:t>
            </a:fld>
            <a:endParaRPr lang="en-ZW"/>
          </a:p>
        </p:txBody>
      </p:sp>
    </p:spTree>
    <p:extLst>
      <p:ext uri="{BB962C8B-B14F-4D97-AF65-F5344CB8AC3E}">
        <p14:creationId xmlns:p14="http://schemas.microsoft.com/office/powerpoint/2010/main" val="4227768036"/>
      </p:ext>
    </p:extLst>
  </p:cSld>
  <p:clrMap bg1="lt1" tx1="dk1" bg2="lt2" tx2="dk2" accent1="accent1" accent2="accent2" accent3="accent3" accent4="accent4" accent5="accent5" accent6="accent6" hlink="hlink" folHlink="folHlink"/>
  <p:sldLayoutIdLst>
    <p:sldLayoutId id="2147484852" r:id="rId1"/>
    <p:sldLayoutId id="2147484853" r:id="rId2"/>
    <p:sldLayoutId id="2147484854" r:id="rId3"/>
    <p:sldLayoutId id="2147484855" r:id="rId4"/>
    <p:sldLayoutId id="2147484856" r:id="rId5"/>
    <p:sldLayoutId id="2147484857" r:id="rId6"/>
    <p:sldLayoutId id="2147484858" r:id="rId7"/>
    <p:sldLayoutId id="2147484859" r:id="rId8"/>
    <p:sldLayoutId id="2147484860" r:id="rId9"/>
    <p:sldLayoutId id="2147484861" r:id="rId10"/>
    <p:sldLayoutId id="2147484862" r:id="rId11"/>
  </p:sldLayoutIdLst>
  <p:txStyles>
    <p:titleStyle>
      <a:lvl1pPr algn="l" defTabSz="731543" rtl="0" eaLnBrk="1" latinLnBrk="0" hangingPunct="1">
        <a:lnSpc>
          <a:spcPct val="90000"/>
        </a:lnSpc>
        <a:spcBef>
          <a:spcPct val="0"/>
        </a:spcBef>
        <a:buNone/>
        <a:defRPr sz="3520" kern="1200">
          <a:solidFill>
            <a:schemeClr val="tx1"/>
          </a:solidFill>
          <a:latin typeface="+mj-lt"/>
          <a:ea typeface="+mj-ea"/>
          <a:cs typeface="+mj-cs"/>
        </a:defRPr>
      </a:lvl1pPr>
    </p:titleStyle>
    <p:bodyStyle>
      <a:lvl1pPr marL="182886" indent="-182886" algn="l" defTabSz="731543" rtl="0" eaLnBrk="1" latinLnBrk="0" hangingPunct="1">
        <a:lnSpc>
          <a:spcPct val="90000"/>
        </a:lnSpc>
        <a:spcBef>
          <a:spcPts val="800"/>
        </a:spcBef>
        <a:buFont typeface="Arial" panose="020B0604020202020204" pitchFamily="34" charset="0"/>
        <a:buChar char="•"/>
        <a:defRPr sz="2240" kern="1200">
          <a:solidFill>
            <a:schemeClr val="tx1"/>
          </a:solidFill>
          <a:latin typeface="+mn-lt"/>
          <a:ea typeface="+mn-ea"/>
          <a:cs typeface="+mn-cs"/>
        </a:defRPr>
      </a:lvl1pPr>
      <a:lvl2pPr marL="548657" indent="-182886" algn="l" defTabSz="731543" rtl="0" eaLnBrk="1" latinLnBrk="0" hangingPunct="1">
        <a:lnSpc>
          <a:spcPct val="90000"/>
        </a:lnSpc>
        <a:spcBef>
          <a:spcPts val="400"/>
        </a:spcBef>
        <a:buFont typeface="Arial" panose="020B0604020202020204" pitchFamily="34" charset="0"/>
        <a:buChar char="•"/>
        <a:defRPr sz="1920" kern="1200">
          <a:solidFill>
            <a:schemeClr val="tx1"/>
          </a:soli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p:bodyStyle>
    <p:otherStyle>
      <a:defPPr>
        <a:defRPr lang="en-US"/>
      </a:defPPr>
      <a:lvl1pPr marL="0" algn="l" defTabSz="731543" rtl="0" eaLnBrk="1" latinLnBrk="0" hangingPunct="1">
        <a:defRPr sz="1440" kern="1200">
          <a:solidFill>
            <a:schemeClr val="tx1"/>
          </a:solidFill>
          <a:latin typeface="+mn-lt"/>
          <a:ea typeface="+mn-ea"/>
          <a:cs typeface="+mn-cs"/>
        </a:defRPr>
      </a:lvl1pPr>
      <a:lvl2pPr marL="365771" algn="l" defTabSz="731543" rtl="0" eaLnBrk="1" latinLnBrk="0" hangingPunct="1">
        <a:defRPr sz="1440" kern="1200">
          <a:solidFill>
            <a:schemeClr val="tx1"/>
          </a:solidFill>
          <a:latin typeface="+mn-lt"/>
          <a:ea typeface="+mn-ea"/>
          <a:cs typeface="+mn-cs"/>
        </a:defRPr>
      </a:lvl2pPr>
      <a:lvl3pPr marL="731543" algn="l" defTabSz="731543" rtl="0" eaLnBrk="1" latinLnBrk="0" hangingPunct="1">
        <a:defRPr sz="1440" kern="1200">
          <a:solidFill>
            <a:schemeClr val="tx1"/>
          </a:solidFill>
          <a:latin typeface="+mn-lt"/>
          <a:ea typeface="+mn-ea"/>
          <a:cs typeface="+mn-cs"/>
        </a:defRPr>
      </a:lvl3pPr>
      <a:lvl4pPr marL="1097314" algn="l" defTabSz="731543" rtl="0" eaLnBrk="1" latinLnBrk="0" hangingPunct="1">
        <a:defRPr sz="1440" kern="1200">
          <a:solidFill>
            <a:schemeClr val="tx1"/>
          </a:solidFill>
          <a:latin typeface="+mn-lt"/>
          <a:ea typeface="+mn-ea"/>
          <a:cs typeface="+mn-cs"/>
        </a:defRPr>
      </a:lvl4pPr>
      <a:lvl5pPr marL="1463086" algn="l" defTabSz="731543" rtl="0" eaLnBrk="1" latinLnBrk="0" hangingPunct="1">
        <a:defRPr sz="1440" kern="1200">
          <a:solidFill>
            <a:schemeClr val="tx1"/>
          </a:solidFill>
          <a:latin typeface="+mn-lt"/>
          <a:ea typeface="+mn-ea"/>
          <a:cs typeface="+mn-cs"/>
        </a:defRPr>
      </a:lvl5pPr>
      <a:lvl6pPr marL="1828857" algn="l" defTabSz="731543" rtl="0" eaLnBrk="1" latinLnBrk="0" hangingPunct="1">
        <a:defRPr sz="1440" kern="1200">
          <a:solidFill>
            <a:schemeClr val="tx1"/>
          </a:solidFill>
          <a:latin typeface="+mn-lt"/>
          <a:ea typeface="+mn-ea"/>
          <a:cs typeface="+mn-cs"/>
        </a:defRPr>
      </a:lvl6pPr>
      <a:lvl7pPr marL="2194629" algn="l" defTabSz="731543" rtl="0" eaLnBrk="1" latinLnBrk="0" hangingPunct="1">
        <a:defRPr sz="1440" kern="1200">
          <a:solidFill>
            <a:schemeClr val="tx1"/>
          </a:solidFill>
          <a:latin typeface="+mn-lt"/>
          <a:ea typeface="+mn-ea"/>
          <a:cs typeface="+mn-cs"/>
        </a:defRPr>
      </a:lvl7pPr>
      <a:lvl8pPr marL="2560400" algn="l" defTabSz="731543" rtl="0" eaLnBrk="1" latinLnBrk="0" hangingPunct="1">
        <a:defRPr sz="1440" kern="1200">
          <a:solidFill>
            <a:schemeClr val="tx1"/>
          </a:solidFill>
          <a:latin typeface="+mn-lt"/>
          <a:ea typeface="+mn-ea"/>
          <a:cs typeface="+mn-cs"/>
        </a:defRPr>
      </a:lvl8pPr>
      <a:lvl9pPr marL="2926171" algn="l" defTabSz="731543" rtl="0" eaLnBrk="1" latinLnBrk="0" hangingPunct="1">
        <a:defRPr sz="144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728BAF-A562-AA40-90C8-B67349393123}"/>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0" y="0"/>
            <a:ext cx="10058400" cy="7315200"/>
          </a:xfrm>
          <a:prstGeom prst="rect">
            <a:avLst/>
          </a:prstGeom>
        </p:spPr>
      </p:pic>
    </p:spTree>
    <p:extLst>
      <p:ext uri="{BB962C8B-B14F-4D97-AF65-F5344CB8AC3E}">
        <p14:creationId xmlns:p14="http://schemas.microsoft.com/office/powerpoint/2010/main" val="2222991019"/>
      </p:ext>
    </p:extLst>
  </p:cSld>
  <p:clrMap bg1="lt1" tx1="dk1" bg2="lt2" tx2="dk2" accent1="accent1" accent2="accent2" accent3="accent3" accent4="accent4" accent5="accent5" accent6="accent6" hlink="hlink" folHlink="folHlink"/>
  <p:sldLayoutIdLst>
    <p:sldLayoutId id="2147484864" r:id="rId1"/>
    <p:sldLayoutId id="2147484865" r:id="rId2"/>
    <p:sldLayoutId id="2147484866" r:id="rId3"/>
    <p:sldLayoutId id="2147484867" r:id="rId4"/>
    <p:sldLayoutId id="2147484868" r:id="rId5"/>
    <p:sldLayoutId id="2147484869" r:id="rId6"/>
    <p:sldLayoutId id="2147484870"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754380" rtl="0" eaLnBrk="1" latinLnBrk="0" hangingPunct="1">
        <a:lnSpc>
          <a:spcPct val="90000"/>
        </a:lnSpc>
        <a:spcBef>
          <a:spcPct val="0"/>
        </a:spcBef>
        <a:buNone/>
        <a:defRPr sz="2640" b="1" kern="1200">
          <a:solidFill>
            <a:srgbClr val="00A8BA"/>
          </a:solidFill>
          <a:latin typeface="Corbel" charset="0"/>
          <a:ea typeface="Corbel" charset="0"/>
          <a:cs typeface="Corbel" charset="0"/>
        </a:defRPr>
      </a:lvl1pPr>
    </p:titleStyle>
    <p:bodyStyle>
      <a:lvl1pPr marL="188595" indent="-188595" algn="l" defTabSz="754380" rtl="0" eaLnBrk="1" latinLnBrk="0" hangingPunct="1">
        <a:lnSpc>
          <a:spcPct val="90000"/>
        </a:lnSpc>
        <a:spcBef>
          <a:spcPts val="825"/>
        </a:spcBef>
        <a:buFont typeface="Arial"/>
        <a:buChar char="•"/>
        <a:defRPr sz="2310" kern="1200">
          <a:solidFill>
            <a:srgbClr val="0D2D6E"/>
          </a:solidFill>
          <a:latin typeface="Corbel" charset="0"/>
          <a:ea typeface="Corbel" charset="0"/>
          <a:cs typeface="Corbel" charset="0"/>
        </a:defRPr>
      </a:lvl1pPr>
      <a:lvl2pPr marL="565785" indent="-188595" algn="l" defTabSz="754380" rtl="0" eaLnBrk="1" latinLnBrk="0" hangingPunct="1">
        <a:lnSpc>
          <a:spcPct val="90000"/>
        </a:lnSpc>
        <a:spcBef>
          <a:spcPts val="413"/>
        </a:spcBef>
        <a:buFont typeface="Arial"/>
        <a:buChar char="•"/>
        <a:defRPr sz="1980" kern="1200">
          <a:solidFill>
            <a:srgbClr val="0D2D6E"/>
          </a:solidFill>
          <a:latin typeface="Corbel" charset="0"/>
          <a:ea typeface="Corbel" charset="0"/>
          <a:cs typeface="Corbel" charset="0"/>
        </a:defRPr>
      </a:lvl2pPr>
      <a:lvl3pPr marL="942975" indent="-188595" algn="l" defTabSz="754380" rtl="0" eaLnBrk="1" latinLnBrk="0" hangingPunct="1">
        <a:lnSpc>
          <a:spcPct val="90000"/>
        </a:lnSpc>
        <a:spcBef>
          <a:spcPts val="413"/>
        </a:spcBef>
        <a:buFont typeface="Arial"/>
        <a:buChar char="•"/>
        <a:defRPr sz="1650" kern="1200">
          <a:solidFill>
            <a:srgbClr val="0D2D6E"/>
          </a:solidFill>
          <a:latin typeface="Corbel" charset="0"/>
          <a:ea typeface="Corbel" charset="0"/>
          <a:cs typeface="Corbel" charset="0"/>
        </a:defRPr>
      </a:lvl3pPr>
      <a:lvl4pPr marL="1320165" indent="-188595" algn="l" defTabSz="754380" rtl="0" eaLnBrk="1" latinLnBrk="0" hangingPunct="1">
        <a:lnSpc>
          <a:spcPct val="90000"/>
        </a:lnSpc>
        <a:spcBef>
          <a:spcPts val="413"/>
        </a:spcBef>
        <a:buFont typeface="Arial"/>
        <a:buChar char="•"/>
        <a:defRPr sz="1485" kern="1200">
          <a:solidFill>
            <a:srgbClr val="0D2D6E"/>
          </a:solidFill>
          <a:latin typeface="Corbel" charset="0"/>
          <a:ea typeface="Corbel" charset="0"/>
          <a:cs typeface="Corbel" charset="0"/>
        </a:defRPr>
      </a:lvl4pPr>
      <a:lvl5pPr marL="1697355" indent="-188595" algn="l" defTabSz="754380" rtl="0" eaLnBrk="1" latinLnBrk="0" hangingPunct="1">
        <a:lnSpc>
          <a:spcPct val="90000"/>
        </a:lnSpc>
        <a:spcBef>
          <a:spcPts val="413"/>
        </a:spcBef>
        <a:buFont typeface="Arial"/>
        <a:buChar char="•"/>
        <a:defRPr sz="1485" kern="1200">
          <a:solidFill>
            <a:srgbClr val="0D2D6E"/>
          </a:solidFill>
          <a:latin typeface="Corbel" charset="0"/>
          <a:ea typeface="Corbel" charset="0"/>
          <a:cs typeface="Corbel" charset="0"/>
        </a:defRPr>
      </a:lvl5pPr>
      <a:lvl6pPr marL="2074545" indent="-188595" algn="l" defTabSz="754380" rtl="0" eaLnBrk="1" latinLnBrk="0" hangingPunct="1">
        <a:lnSpc>
          <a:spcPct val="90000"/>
        </a:lnSpc>
        <a:spcBef>
          <a:spcPts val="413"/>
        </a:spcBef>
        <a:buFont typeface="Arial"/>
        <a:buChar char="•"/>
        <a:defRPr sz="1485" kern="1200">
          <a:solidFill>
            <a:schemeClr val="tx1"/>
          </a:solidFill>
          <a:latin typeface="+mn-lt"/>
          <a:ea typeface="+mn-ea"/>
          <a:cs typeface="+mn-cs"/>
        </a:defRPr>
      </a:lvl6pPr>
      <a:lvl7pPr marL="2451735" indent="-188595" algn="l" defTabSz="754380" rtl="0" eaLnBrk="1" latinLnBrk="0" hangingPunct="1">
        <a:lnSpc>
          <a:spcPct val="90000"/>
        </a:lnSpc>
        <a:spcBef>
          <a:spcPts val="413"/>
        </a:spcBef>
        <a:buFont typeface="Arial"/>
        <a:buChar char="•"/>
        <a:defRPr sz="1485" kern="1200">
          <a:solidFill>
            <a:schemeClr val="tx1"/>
          </a:solidFill>
          <a:latin typeface="+mn-lt"/>
          <a:ea typeface="+mn-ea"/>
          <a:cs typeface="+mn-cs"/>
        </a:defRPr>
      </a:lvl7pPr>
      <a:lvl8pPr marL="2828925" indent="-188595" algn="l" defTabSz="754380" rtl="0" eaLnBrk="1" latinLnBrk="0" hangingPunct="1">
        <a:lnSpc>
          <a:spcPct val="90000"/>
        </a:lnSpc>
        <a:spcBef>
          <a:spcPts val="413"/>
        </a:spcBef>
        <a:buFont typeface="Arial"/>
        <a:buChar char="•"/>
        <a:defRPr sz="1485" kern="1200">
          <a:solidFill>
            <a:schemeClr val="tx1"/>
          </a:solidFill>
          <a:latin typeface="+mn-lt"/>
          <a:ea typeface="+mn-ea"/>
          <a:cs typeface="+mn-cs"/>
        </a:defRPr>
      </a:lvl8pPr>
      <a:lvl9pPr marL="3206115" indent="-188595" algn="l" defTabSz="754380" rtl="0" eaLnBrk="1" latinLnBrk="0" hangingPunct="1">
        <a:lnSpc>
          <a:spcPct val="90000"/>
        </a:lnSpc>
        <a:spcBef>
          <a:spcPts val="413"/>
        </a:spcBef>
        <a:buFont typeface="Arial"/>
        <a:buChar char="•"/>
        <a:defRPr sz="1485" kern="1200">
          <a:solidFill>
            <a:schemeClr val="tx1"/>
          </a:solidFill>
          <a:latin typeface="+mn-lt"/>
          <a:ea typeface="+mn-ea"/>
          <a:cs typeface="+mn-cs"/>
        </a:defRPr>
      </a:lvl9pPr>
    </p:bodyStyle>
    <p:otherStyle>
      <a:defPPr>
        <a:defRPr lang="en-US"/>
      </a:defPPr>
      <a:lvl1pPr marL="0" algn="l" defTabSz="754380" rtl="0" eaLnBrk="1" latinLnBrk="0" hangingPunct="1">
        <a:defRPr sz="1485" kern="1200">
          <a:solidFill>
            <a:schemeClr val="tx1"/>
          </a:solidFill>
          <a:latin typeface="+mn-lt"/>
          <a:ea typeface="+mn-ea"/>
          <a:cs typeface="+mn-cs"/>
        </a:defRPr>
      </a:lvl1pPr>
      <a:lvl2pPr marL="377190" algn="l" defTabSz="754380" rtl="0" eaLnBrk="1" latinLnBrk="0" hangingPunct="1">
        <a:defRPr sz="1485" kern="1200">
          <a:solidFill>
            <a:schemeClr val="tx1"/>
          </a:solidFill>
          <a:latin typeface="+mn-lt"/>
          <a:ea typeface="+mn-ea"/>
          <a:cs typeface="+mn-cs"/>
        </a:defRPr>
      </a:lvl2pPr>
      <a:lvl3pPr marL="754380" algn="l" defTabSz="754380" rtl="0" eaLnBrk="1" latinLnBrk="0" hangingPunct="1">
        <a:defRPr sz="1485" kern="1200">
          <a:solidFill>
            <a:schemeClr val="tx1"/>
          </a:solidFill>
          <a:latin typeface="+mn-lt"/>
          <a:ea typeface="+mn-ea"/>
          <a:cs typeface="+mn-cs"/>
        </a:defRPr>
      </a:lvl3pPr>
      <a:lvl4pPr marL="1131570" algn="l" defTabSz="754380" rtl="0" eaLnBrk="1" latinLnBrk="0" hangingPunct="1">
        <a:defRPr sz="1485" kern="1200">
          <a:solidFill>
            <a:schemeClr val="tx1"/>
          </a:solidFill>
          <a:latin typeface="+mn-lt"/>
          <a:ea typeface="+mn-ea"/>
          <a:cs typeface="+mn-cs"/>
        </a:defRPr>
      </a:lvl4pPr>
      <a:lvl5pPr marL="1508760" algn="l" defTabSz="754380" rtl="0" eaLnBrk="1" latinLnBrk="0" hangingPunct="1">
        <a:defRPr sz="1485" kern="1200">
          <a:solidFill>
            <a:schemeClr val="tx1"/>
          </a:solidFill>
          <a:latin typeface="+mn-lt"/>
          <a:ea typeface="+mn-ea"/>
          <a:cs typeface="+mn-cs"/>
        </a:defRPr>
      </a:lvl5pPr>
      <a:lvl6pPr marL="1885950" algn="l" defTabSz="754380" rtl="0" eaLnBrk="1" latinLnBrk="0" hangingPunct="1">
        <a:defRPr sz="1485" kern="1200">
          <a:solidFill>
            <a:schemeClr val="tx1"/>
          </a:solidFill>
          <a:latin typeface="+mn-lt"/>
          <a:ea typeface="+mn-ea"/>
          <a:cs typeface="+mn-cs"/>
        </a:defRPr>
      </a:lvl6pPr>
      <a:lvl7pPr marL="2263140" algn="l" defTabSz="754380" rtl="0" eaLnBrk="1" latinLnBrk="0" hangingPunct="1">
        <a:defRPr sz="1485" kern="1200">
          <a:solidFill>
            <a:schemeClr val="tx1"/>
          </a:solidFill>
          <a:latin typeface="+mn-lt"/>
          <a:ea typeface="+mn-ea"/>
          <a:cs typeface="+mn-cs"/>
        </a:defRPr>
      </a:lvl7pPr>
      <a:lvl8pPr marL="2640330" algn="l" defTabSz="754380" rtl="0" eaLnBrk="1" latinLnBrk="0" hangingPunct="1">
        <a:defRPr sz="1485" kern="1200">
          <a:solidFill>
            <a:schemeClr val="tx1"/>
          </a:solidFill>
          <a:latin typeface="+mn-lt"/>
          <a:ea typeface="+mn-ea"/>
          <a:cs typeface="+mn-cs"/>
        </a:defRPr>
      </a:lvl8pPr>
      <a:lvl9pPr marL="3017520" algn="l" defTabSz="754380" rtl="0" eaLnBrk="1" latinLnBrk="0" hangingPunct="1">
        <a:defRPr sz="1485" kern="1200">
          <a:solidFill>
            <a:schemeClr val="tx1"/>
          </a:solidFill>
          <a:latin typeface="+mn-lt"/>
          <a:ea typeface="+mn-ea"/>
          <a:cs typeface="+mn-cs"/>
        </a:defRPr>
      </a:lvl9pPr>
    </p:otherStyle>
  </p:txStyles>
  <p:extLst>
    <p:ext uri="{27BBF7A9-308A-43DC-89C8-2F10F3537804}">
      <p15:sldGuideLst xmlns:p15="http://schemas.microsoft.com/office/powerpoint/2012/main">
        <p15:guide id="9" orient="horz" pos="2160">
          <p15:clr>
            <a:srgbClr val="F26B43"/>
          </p15:clr>
        </p15:guide>
        <p15:guide id="10" pos="3840">
          <p15:clr>
            <a:srgbClr val="F26B43"/>
          </p15:clr>
        </p15:guide>
        <p15:guide id="11" pos="869">
          <p15:clr>
            <a:srgbClr val="F26B43"/>
          </p15:clr>
        </p15:guide>
        <p15:guide id="12" pos="7061">
          <p15:clr>
            <a:srgbClr val="F26B43"/>
          </p15:clr>
        </p15:guide>
        <p15:guide id="13" orient="horz" pos="482">
          <p15:clr>
            <a:srgbClr val="F26B43"/>
          </p15:clr>
        </p15:guide>
        <p15:guide id="14" orient="horz" pos="1026">
          <p15:clr>
            <a:srgbClr val="F26B43"/>
          </p15:clr>
        </p15:guide>
        <p15:guide id="15" orient="horz" pos="3589">
          <p15:clr>
            <a:srgbClr val="F26B43"/>
          </p15:clr>
        </p15:guide>
        <p15:guide id="16" pos="325">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4D6BBD-1707-1F54-A394-759E163FB4A9}"/>
              </a:ext>
            </a:extLst>
          </p:cNvPr>
          <p:cNvSpPr>
            <a:spLocks noGrp="1"/>
          </p:cNvSpPr>
          <p:nvPr>
            <p:ph type="title"/>
          </p:nvPr>
        </p:nvSpPr>
        <p:spPr>
          <a:xfrm>
            <a:off x="691515" y="389467"/>
            <a:ext cx="8675370" cy="1413934"/>
          </a:xfrm>
          <a:prstGeom prst="rect">
            <a:avLst/>
          </a:prstGeom>
        </p:spPr>
        <p:txBody>
          <a:bodyPr vert="horz" lIns="91440" tIns="45720" rIns="91440" bIns="45720" rtlCol="0" anchor="ctr">
            <a:normAutofit/>
          </a:bodyPr>
          <a:lstStyle/>
          <a:p>
            <a:r>
              <a:rPr lang="en-US"/>
              <a:t>Click to edit Master title style</a:t>
            </a:r>
            <a:endParaRPr lang="en-ZW"/>
          </a:p>
        </p:txBody>
      </p:sp>
      <p:sp>
        <p:nvSpPr>
          <p:cNvPr id="3" name="Text Placeholder 2">
            <a:extLst>
              <a:ext uri="{FF2B5EF4-FFF2-40B4-BE49-F238E27FC236}">
                <a16:creationId xmlns:a16="http://schemas.microsoft.com/office/drawing/2014/main" id="{E6183313-FD4F-596F-5189-63DA7424697F}"/>
              </a:ext>
            </a:extLst>
          </p:cNvPr>
          <p:cNvSpPr>
            <a:spLocks noGrp="1"/>
          </p:cNvSpPr>
          <p:nvPr>
            <p:ph type="body" idx="1"/>
          </p:nvPr>
        </p:nvSpPr>
        <p:spPr>
          <a:xfrm>
            <a:off x="691515" y="1947334"/>
            <a:ext cx="8675370" cy="46414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223A5714-3014-F3DE-DDE1-8F05E6933F41}"/>
              </a:ext>
            </a:extLst>
          </p:cNvPr>
          <p:cNvSpPr>
            <a:spLocks noGrp="1"/>
          </p:cNvSpPr>
          <p:nvPr>
            <p:ph type="dt" sz="half" idx="2"/>
          </p:nvPr>
        </p:nvSpPr>
        <p:spPr>
          <a:xfrm>
            <a:off x="691515" y="6780107"/>
            <a:ext cx="2263140" cy="389467"/>
          </a:xfrm>
          <a:prstGeom prst="rect">
            <a:avLst/>
          </a:prstGeom>
        </p:spPr>
        <p:txBody>
          <a:bodyPr vert="horz" lIns="91440" tIns="45720" rIns="91440" bIns="45720" rtlCol="0" anchor="ctr"/>
          <a:lstStyle>
            <a:lvl1pPr algn="l">
              <a:defRPr sz="990">
                <a:solidFill>
                  <a:schemeClr val="tx1">
                    <a:tint val="75000"/>
                  </a:schemeClr>
                </a:solidFill>
              </a:defRPr>
            </a:lvl1pPr>
          </a:lstStyle>
          <a:p>
            <a:fld id="{277F3109-0A3F-4BE3-97C9-3EB260908280}" type="datetimeFigureOut">
              <a:rPr lang="en-ZW" smtClean="0"/>
              <a:t>19/6/2025</a:t>
            </a:fld>
            <a:endParaRPr lang="en-ZW"/>
          </a:p>
        </p:txBody>
      </p:sp>
      <p:sp>
        <p:nvSpPr>
          <p:cNvPr id="5" name="Footer Placeholder 4">
            <a:extLst>
              <a:ext uri="{FF2B5EF4-FFF2-40B4-BE49-F238E27FC236}">
                <a16:creationId xmlns:a16="http://schemas.microsoft.com/office/drawing/2014/main" id="{333C9FC4-953C-2A12-217F-E5A23C0960FD}"/>
              </a:ext>
            </a:extLst>
          </p:cNvPr>
          <p:cNvSpPr>
            <a:spLocks noGrp="1"/>
          </p:cNvSpPr>
          <p:nvPr>
            <p:ph type="ftr" sz="quarter" idx="3"/>
          </p:nvPr>
        </p:nvSpPr>
        <p:spPr>
          <a:xfrm>
            <a:off x="3331845" y="6780107"/>
            <a:ext cx="3394710" cy="389467"/>
          </a:xfrm>
          <a:prstGeom prst="rect">
            <a:avLst/>
          </a:prstGeom>
        </p:spPr>
        <p:txBody>
          <a:bodyPr vert="horz" lIns="91440" tIns="45720" rIns="91440" bIns="45720" rtlCol="0" anchor="ctr"/>
          <a:lstStyle>
            <a:lvl1pPr algn="ctr">
              <a:defRPr sz="990">
                <a:solidFill>
                  <a:schemeClr val="tx1">
                    <a:tint val="75000"/>
                  </a:schemeClr>
                </a:solidFill>
              </a:defRPr>
            </a:lvl1pPr>
          </a:lstStyle>
          <a:p>
            <a:endParaRPr lang="en-ZW"/>
          </a:p>
        </p:txBody>
      </p:sp>
      <p:sp>
        <p:nvSpPr>
          <p:cNvPr id="6" name="Slide Number Placeholder 5">
            <a:extLst>
              <a:ext uri="{FF2B5EF4-FFF2-40B4-BE49-F238E27FC236}">
                <a16:creationId xmlns:a16="http://schemas.microsoft.com/office/drawing/2014/main" id="{8055AA8D-7A37-E3BA-DCC5-0E112C0BA00F}"/>
              </a:ext>
            </a:extLst>
          </p:cNvPr>
          <p:cNvSpPr>
            <a:spLocks noGrp="1"/>
          </p:cNvSpPr>
          <p:nvPr>
            <p:ph type="sldNum" sz="quarter" idx="4"/>
          </p:nvPr>
        </p:nvSpPr>
        <p:spPr>
          <a:xfrm>
            <a:off x="7103745" y="6780107"/>
            <a:ext cx="2263140" cy="389467"/>
          </a:xfrm>
          <a:prstGeom prst="rect">
            <a:avLst/>
          </a:prstGeom>
        </p:spPr>
        <p:txBody>
          <a:bodyPr vert="horz" lIns="91440" tIns="45720" rIns="91440" bIns="45720" rtlCol="0" anchor="ctr"/>
          <a:lstStyle>
            <a:lvl1pPr algn="r">
              <a:defRPr sz="990">
                <a:solidFill>
                  <a:schemeClr val="tx1">
                    <a:tint val="75000"/>
                  </a:schemeClr>
                </a:solidFill>
              </a:defRPr>
            </a:lvl1pPr>
          </a:lstStyle>
          <a:p>
            <a:fld id="{C9490A68-2BB7-420D-9C5A-B5E0C4634072}" type="slidenum">
              <a:rPr lang="en-ZW" smtClean="0"/>
              <a:t>‹#›</a:t>
            </a:fld>
            <a:endParaRPr lang="en-ZW"/>
          </a:p>
        </p:txBody>
      </p:sp>
    </p:spTree>
    <p:extLst>
      <p:ext uri="{BB962C8B-B14F-4D97-AF65-F5344CB8AC3E}">
        <p14:creationId xmlns:p14="http://schemas.microsoft.com/office/powerpoint/2010/main" val="2124116285"/>
      </p:ext>
    </p:extLst>
  </p:cSld>
  <p:clrMap bg1="lt1" tx1="dk1" bg2="lt2" tx2="dk2" accent1="accent1" accent2="accent2" accent3="accent3" accent4="accent4" accent5="accent5" accent6="accent6" hlink="hlink" folHlink="folHlink"/>
  <p:sldLayoutIdLst>
    <p:sldLayoutId id="2147484879" r:id="rId1"/>
    <p:sldLayoutId id="2147484880" r:id="rId2"/>
    <p:sldLayoutId id="2147484881" r:id="rId3"/>
    <p:sldLayoutId id="2147484882" r:id="rId4"/>
    <p:sldLayoutId id="2147484883" r:id="rId5"/>
    <p:sldLayoutId id="2147484884" r:id="rId6"/>
    <p:sldLayoutId id="2147484885" r:id="rId7"/>
    <p:sldLayoutId id="2147484886" r:id="rId8"/>
    <p:sldLayoutId id="2147484887" r:id="rId9"/>
    <p:sldLayoutId id="2147484888" r:id="rId10"/>
    <p:sldLayoutId id="2147484889" r:id="rId11"/>
    <p:sldLayoutId id="2147484890" r:id="rId12"/>
    <p:sldLayoutId id="2147484891" r:id="rId13"/>
    <p:sldLayoutId id="2147484892" r:id="rId14"/>
    <p:sldLayoutId id="2147484893" r:id="rId15"/>
  </p:sldLayoutIdLst>
  <p:txStyles>
    <p:titleStyle>
      <a:lvl1pPr algn="l" defTabSz="754380" rtl="0" eaLnBrk="1" latinLnBrk="0" hangingPunct="1">
        <a:lnSpc>
          <a:spcPct val="90000"/>
        </a:lnSpc>
        <a:spcBef>
          <a:spcPct val="0"/>
        </a:spcBef>
        <a:buNone/>
        <a:defRPr sz="3630" kern="1200">
          <a:solidFill>
            <a:schemeClr val="tx1"/>
          </a:solidFill>
          <a:latin typeface="+mj-lt"/>
          <a:ea typeface="+mj-ea"/>
          <a:cs typeface="+mj-cs"/>
        </a:defRPr>
      </a:lvl1pPr>
    </p:titleStyle>
    <p:bodyStyle>
      <a:lvl1pPr marL="188595" indent="-188595" algn="l" defTabSz="754380" rtl="0" eaLnBrk="1" latinLnBrk="0" hangingPunct="1">
        <a:lnSpc>
          <a:spcPct val="90000"/>
        </a:lnSpc>
        <a:spcBef>
          <a:spcPts val="825"/>
        </a:spcBef>
        <a:buFont typeface="Arial" panose="020B0604020202020204" pitchFamily="34" charset="0"/>
        <a:buChar char="•"/>
        <a:defRPr sz="2310" kern="1200">
          <a:solidFill>
            <a:schemeClr val="tx1"/>
          </a:solidFill>
          <a:latin typeface="+mn-lt"/>
          <a:ea typeface="+mn-ea"/>
          <a:cs typeface="+mn-cs"/>
        </a:defRPr>
      </a:lvl1pPr>
      <a:lvl2pPr marL="565785" indent="-188595" algn="l" defTabSz="754380" rtl="0" eaLnBrk="1" latinLnBrk="0" hangingPunct="1">
        <a:lnSpc>
          <a:spcPct val="90000"/>
        </a:lnSpc>
        <a:spcBef>
          <a:spcPts val="413"/>
        </a:spcBef>
        <a:buFont typeface="Arial" panose="020B0604020202020204" pitchFamily="34" charset="0"/>
        <a:buChar char="•"/>
        <a:defRPr sz="1980" kern="1200">
          <a:solidFill>
            <a:schemeClr val="tx1"/>
          </a:solidFill>
          <a:latin typeface="+mn-lt"/>
          <a:ea typeface="+mn-ea"/>
          <a:cs typeface="+mn-cs"/>
        </a:defRPr>
      </a:lvl2pPr>
      <a:lvl3pPr marL="942975" indent="-188595" algn="l" defTabSz="754380" rtl="0" eaLnBrk="1" latinLnBrk="0" hangingPunct="1">
        <a:lnSpc>
          <a:spcPct val="90000"/>
        </a:lnSpc>
        <a:spcBef>
          <a:spcPts val="413"/>
        </a:spcBef>
        <a:buFont typeface="Arial" panose="020B0604020202020204" pitchFamily="34" charset="0"/>
        <a:buChar char="•"/>
        <a:defRPr sz="1650" kern="1200">
          <a:solidFill>
            <a:schemeClr val="tx1"/>
          </a:solidFill>
          <a:latin typeface="+mn-lt"/>
          <a:ea typeface="+mn-ea"/>
          <a:cs typeface="+mn-cs"/>
        </a:defRPr>
      </a:lvl3pPr>
      <a:lvl4pPr marL="132016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4pPr>
      <a:lvl5pPr marL="169735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5pPr>
      <a:lvl6pPr marL="207454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6pPr>
      <a:lvl7pPr marL="245173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7pPr>
      <a:lvl8pPr marL="282892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8pPr>
      <a:lvl9pPr marL="320611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9pPr>
    </p:bodyStyle>
    <p:otherStyle>
      <a:defPPr>
        <a:defRPr lang="en-US"/>
      </a:defPPr>
      <a:lvl1pPr marL="0" algn="l" defTabSz="754380" rtl="0" eaLnBrk="1" latinLnBrk="0" hangingPunct="1">
        <a:defRPr sz="1485" kern="1200">
          <a:solidFill>
            <a:schemeClr val="tx1"/>
          </a:solidFill>
          <a:latin typeface="+mn-lt"/>
          <a:ea typeface="+mn-ea"/>
          <a:cs typeface="+mn-cs"/>
        </a:defRPr>
      </a:lvl1pPr>
      <a:lvl2pPr marL="377190" algn="l" defTabSz="754380" rtl="0" eaLnBrk="1" latinLnBrk="0" hangingPunct="1">
        <a:defRPr sz="1485" kern="1200">
          <a:solidFill>
            <a:schemeClr val="tx1"/>
          </a:solidFill>
          <a:latin typeface="+mn-lt"/>
          <a:ea typeface="+mn-ea"/>
          <a:cs typeface="+mn-cs"/>
        </a:defRPr>
      </a:lvl2pPr>
      <a:lvl3pPr marL="754380" algn="l" defTabSz="754380" rtl="0" eaLnBrk="1" latinLnBrk="0" hangingPunct="1">
        <a:defRPr sz="1485" kern="1200">
          <a:solidFill>
            <a:schemeClr val="tx1"/>
          </a:solidFill>
          <a:latin typeface="+mn-lt"/>
          <a:ea typeface="+mn-ea"/>
          <a:cs typeface="+mn-cs"/>
        </a:defRPr>
      </a:lvl3pPr>
      <a:lvl4pPr marL="1131570" algn="l" defTabSz="754380" rtl="0" eaLnBrk="1" latinLnBrk="0" hangingPunct="1">
        <a:defRPr sz="1485" kern="1200">
          <a:solidFill>
            <a:schemeClr val="tx1"/>
          </a:solidFill>
          <a:latin typeface="+mn-lt"/>
          <a:ea typeface="+mn-ea"/>
          <a:cs typeface="+mn-cs"/>
        </a:defRPr>
      </a:lvl4pPr>
      <a:lvl5pPr marL="1508760" algn="l" defTabSz="754380" rtl="0" eaLnBrk="1" latinLnBrk="0" hangingPunct="1">
        <a:defRPr sz="1485" kern="1200">
          <a:solidFill>
            <a:schemeClr val="tx1"/>
          </a:solidFill>
          <a:latin typeface="+mn-lt"/>
          <a:ea typeface="+mn-ea"/>
          <a:cs typeface="+mn-cs"/>
        </a:defRPr>
      </a:lvl5pPr>
      <a:lvl6pPr marL="1885950" algn="l" defTabSz="754380" rtl="0" eaLnBrk="1" latinLnBrk="0" hangingPunct="1">
        <a:defRPr sz="1485" kern="1200">
          <a:solidFill>
            <a:schemeClr val="tx1"/>
          </a:solidFill>
          <a:latin typeface="+mn-lt"/>
          <a:ea typeface="+mn-ea"/>
          <a:cs typeface="+mn-cs"/>
        </a:defRPr>
      </a:lvl6pPr>
      <a:lvl7pPr marL="2263140" algn="l" defTabSz="754380" rtl="0" eaLnBrk="1" latinLnBrk="0" hangingPunct="1">
        <a:defRPr sz="1485" kern="1200">
          <a:solidFill>
            <a:schemeClr val="tx1"/>
          </a:solidFill>
          <a:latin typeface="+mn-lt"/>
          <a:ea typeface="+mn-ea"/>
          <a:cs typeface="+mn-cs"/>
        </a:defRPr>
      </a:lvl7pPr>
      <a:lvl8pPr marL="2640330" algn="l" defTabSz="754380" rtl="0" eaLnBrk="1" latinLnBrk="0" hangingPunct="1">
        <a:defRPr sz="1485" kern="1200">
          <a:solidFill>
            <a:schemeClr val="tx1"/>
          </a:solidFill>
          <a:latin typeface="+mn-lt"/>
          <a:ea typeface="+mn-ea"/>
          <a:cs typeface="+mn-cs"/>
        </a:defRPr>
      </a:lvl8pPr>
      <a:lvl9pPr marL="3017520" algn="l" defTabSz="754380" rtl="0" eaLnBrk="1" latinLnBrk="0" hangingPunct="1">
        <a:defRPr sz="1485"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1515" y="389467"/>
            <a:ext cx="8675370" cy="1413934"/>
          </a:xfrm>
          <a:prstGeom prst="rect">
            <a:avLst/>
          </a:prstGeom>
        </p:spPr>
        <p:txBody>
          <a:bodyPr vert="horz" lIns="91440" tIns="45720" rIns="91440" bIns="45720" rtlCol="0" anchor="ctr">
            <a:normAutofit/>
          </a:bodyPr>
          <a:lstStyle/>
          <a:p>
            <a:r>
              <a:rPr lang="en-US"/>
              <a:t>Click to edit Master title style</a:t>
            </a:r>
            <a:endParaRPr lang="en-ZW"/>
          </a:p>
        </p:txBody>
      </p:sp>
      <p:sp>
        <p:nvSpPr>
          <p:cNvPr id="3" name="Text Placeholder 2"/>
          <p:cNvSpPr>
            <a:spLocks noGrp="1"/>
          </p:cNvSpPr>
          <p:nvPr>
            <p:ph type="body" idx="1"/>
          </p:nvPr>
        </p:nvSpPr>
        <p:spPr>
          <a:xfrm>
            <a:off x="691515" y="1947333"/>
            <a:ext cx="8675370" cy="464142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2"/>
          </p:nvPr>
        </p:nvSpPr>
        <p:spPr>
          <a:xfrm>
            <a:off x="691515" y="6780109"/>
            <a:ext cx="2263140" cy="389467"/>
          </a:xfrm>
          <a:prstGeom prst="rect">
            <a:avLst/>
          </a:prstGeom>
        </p:spPr>
        <p:txBody>
          <a:bodyPr vert="horz" lIns="91440" tIns="45720" rIns="91440" bIns="45720" rtlCol="0" anchor="ctr"/>
          <a:lstStyle>
            <a:lvl1pPr algn="l">
              <a:defRPr sz="743">
                <a:solidFill>
                  <a:schemeClr val="tx1">
                    <a:tint val="75000"/>
                  </a:schemeClr>
                </a:solidFill>
              </a:defRPr>
            </a:lvl1pPr>
          </a:lstStyle>
          <a:p>
            <a:pPr defTabSz="685828">
              <a:defRPr/>
            </a:pPr>
            <a:endParaRPr lang="en-US">
              <a:solidFill>
                <a:prstClr val="black">
                  <a:tint val="75000"/>
                </a:prstClr>
              </a:solidFill>
            </a:endParaRPr>
          </a:p>
        </p:txBody>
      </p:sp>
      <p:sp>
        <p:nvSpPr>
          <p:cNvPr id="5" name="Footer Placeholder 4"/>
          <p:cNvSpPr>
            <a:spLocks noGrp="1"/>
          </p:cNvSpPr>
          <p:nvPr>
            <p:ph type="ftr" sz="quarter" idx="3"/>
          </p:nvPr>
        </p:nvSpPr>
        <p:spPr>
          <a:xfrm>
            <a:off x="3331845" y="6780109"/>
            <a:ext cx="3394710" cy="389467"/>
          </a:xfrm>
          <a:prstGeom prst="rect">
            <a:avLst/>
          </a:prstGeom>
        </p:spPr>
        <p:txBody>
          <a:bodyPr vert="horz" lIns="91440" tIns="45720" rIns="91440" bIns="45720" rtlCol="0" anchor="ctr"/>
          <a:lstStyle>
            <a:lvl1pPr algn="ctr">
              <a:defRPr sz="743">
                <a:solidFill>
                  <a:schemeClr val="tx1">
                    <a:tint val="75000"/>
                  </a:schemeClr>
                </a:solidFill>
              </a:defRPr>
            </a:lvl1pPr>
          </a:lstStyle>
          <a:p>
            <a:pPr defTabSz="685828">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7103745" y="6780109"/>
            <a:ext cx="2263140" cy="389467"/>
          </a:xfrm>
          <a:prstGeom prst="rect">
            <a:avLst/>
          </a:prstGeom>
        </p:spPr>
        <p:txBody>
          <a:bodyPr vert="horz" lIns="91440" tIns="45720" rIns="91440" bIns="45720" rtlCol="0" anchor="ctr"/>
          <a:lstStyle>
            <a:lvl1pPr algn="r">
              <a:defRPr sz="743">
                <a:solidFill>
                  <a:schemeClr val="tx1">
                    <a:tint val="75000"/>
                  </a:schemeClr>
                </a:solidFill>
              </a:defRPr>
            </a:lvl1pPr>
          </a:lstStyle>
          <a:p>
            <a:pPr defTabSz="685828">
              <a:defRPr/>
            </a:pPr>
            <a:fld id="{DE1C8749-285B-4781-A322-6ECC7806DD8B}" type="slidenum">
              <a:rPr lang="en-US" smtClean="0">
                <a:solidFill>
                  <a:prstClr val="black">
                    <a:tint val="75000"/>
                  </a:prstClr>
                </a:solidFill>
              </a:rPr>
              <a:pPr defTabSz="685828">
                <a:defRPr/>
              </a:pPr>
              <a:t>‹#›</a:t>
            </a:fld>
            <a:endParaRPr lang="en-US">
              <a:solidFill>
                <a:prstClr val="black">
                  <a:tint val="75000"/>
                </a:prstClr>
              </a:solidFill>
            </a:endParaRPr>
          </a:p>
        </p:txBody>
      </p:sp>
    </p:spTree>
    <p:extLst>
      <p:ext uri="{BB962C8B-B14F-4D97-AF65-F5344CB8AC3E}">
        <p14:creationId xmlns:p14="http://schemas.microsoft.com/office/powerpoint/2010/main" val="1497271154"/>
      </p:ext>
    </p:extLst>
  </p:cSld>
  <p:clrMap bg1="lt1" tx1="dk1" bg2="lt2" tx2="dk2" accent1="accent1" accent2="accent2" accent3="accent3" accent4="accent4" accent5="accent5" accent6="accent6" hlink="hlink" folHlink="folHlink"/>
  <p:sldLayoutIdLst>
    <p:sldLayoutId id="2147484908" r:id="rId1"/>
    <p:sldLayoutId id="2147484909" r:id="rId2"/>
    <p:sldLayoutId id="2147484910" r:id="rId3"/>
    <p:sldLayoutId id="2147484911" r:id="rId4"/>
    <p:sldLayoutId id="2147484912" r:id="rId5"/>
    <p:sldLayoutId id="2147484913" r:id="rId6"/>
    <p:sldLayoutId id="2147484914" r:id="rId7"/>
    <p:sldLayoutId id="2147484915" r:id="rId8"/>
    <p:sldLayoutId id="2147484916" r:id="rId9"/>
    <p:sldLayoutId id="2147484917" r:id="rId10"/>
    <p:sldLayoutId id="2147484918" r:id="rId11"/>
    <p:sldLayoutId id="2147484919" r:id="rId12"/>
    <p:sldLayoutId id="2147484920" r:id="rId13"/>
    <p:sldLayoutId id="2147484921" r:id="rId14"/>
  </p:sldLayoutIdLst>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hf hdr="0" ftr="0" dt="0"/>
  <p:txStyles>
    <p:titleStyle>
      <a:lvl1pPr algn="l" defTabSz="565808" rtl="0" eaLnBrk="1" latinLnBrk="0" hangingPunct="1">
        <a:lnSpc>
          <a:spcPct val="90000"/>
        </a:lnSpc>
        <a:spcBef>
          <a:spcPct val="0"/>
        </a:spcBef>
        <a:buNone/>
        <a:defRPr sz="2723" kern="1200">
          <a:solidFill>
            <a:schemeClr val="tx1"/>
          </a:solidFill>
          <a:latin typeface="+mj-lt"/>
          <a:ea typeface="+mj-ea"/>
          <a:cs typeface="+mj-cs"/>
        </a:defRPr>
      </a:lvl1pPr>
    </p:titleStyle>
    <p:bodyStyle>
      <a:lvl1pPr marL="141453" indent="-141453" algn="l" defTabSz="565808" rtl="0" eaLnBrk="1" latinLnBrk="0" hangingPunct="1">
        <a:lnSpc>
          <a:spcPct val="90000"/>
        </a:lnSpc>
        <a:spcBef>
          <a:spcPts val="619"/>
        </a:spcBef>
        <a:buFont typeface="Arial" panose="020B0604020202020204" pitchFamily="34" charset="0"/>
        <a:buChar char="•"/>
        <a:defRPr sz="1733" kern="1200">
          <a:solidFill>
            <a:schemeClr val="tx1"/>
          </a:solidFill>
          <a:latin typeface="+mn-lt"/>
          <a:ea typeface="+mn-ea"/>
          <a:cs typeface="+mn-cs"/>
        </a:defRPr>
      </a:lvl1pPr>
      <a:lvl2pPr marL="424356" indent="-141453" algn="l" defTabSz="565808" rtl="0" eaLnBrk="1" latinLnBrk="0" hangingPunct="1">
        <a:lnSpc>
          <a:spcPct val="90000"/>
        </a:lnSpc>
        <a:spcBef>
          <a:spcPts val="309"/>
        </a:spcBef>
        <a:buFont typeface="Arial" panose="020B0604020202020204" pitchFamily="34" charset="0"/>
        <a:buChar char="•"/>
        <a:defRPr sz="1485" kern="1200">
          <a:solidFill>
            <a:schemeClr val="tx1"/>
          </a:solidFill>
          <a:latin typeface="+mn-lt"/>
          <a:ea typeface="+mn-ea"/>
          <a:cs typeface="+mn-cs"/>
        </a:defRPr>
      </a:lvl2pPr>
      <a:lvl3pPr marL="707261" indent="-141453" algn="l" defTabSz="565808" rtl="0" eaLnBrk="1" latinLnBrk="0" hangingPunct="1">
        <a:lnSpc>
          <a:spcPct val="90000"/>
        </a:lnSpc>
        <a:spcBef>
          <a:spcPts val="309"/>
        </a:spcBef>
        <a:buFont typeface="Arial" panose="020B0604020202020204" pitchFamily="34" charset="0"/>
        <a:buChar char="•"/>
        <a:defRPr sz="1238" kern="1200">
          <a:solidFill>
            <a:schemeClr val="tx1"/>
          </a:solidFill>
          <a:latin typeface="+mn-lt"/>
          <a:ea typeface="+mn-ea"/>
          <a:cs typeface="+mn-cs"/>
        </a:defRPr>
      </a:lvl3pPr>
      <a:lvl4pPr marL="990165"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4pPr>
      <a:lvl5pPr marL="1273068"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5pPr>
      <a:lvl6pPr marL="1555973"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6pPr>
      <a:lvl7pPr marL="1838877"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7pPr>
      <a:lvl8pPr marL="2121781"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8pPr>
      <a:lvl9pPr marL="2404685"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9pPr>
    </p:bodyStyle>
    <p:otherStyle>
      <a:defPPr>
        <a:defRPr lang="en-US"/>
      </a:defPPr>
      <a:lvl1pPr marL="0" algn="l" defTabSz="565808" rtl="0" eaLnBrk="1" latinLnBrk="0" hangingPunct="1">
        <a:defRPr sz="1114" kern="1200">
          <a:solidFill>
            <a:schemeClr val="tx1"/>
          </a:solidFill>
          <a:latin typeface="+mn-lt"/>
          <a:ea typeface="+mn-ea"/>
          <a:cs typeface="+mn-cs"/>
        </a:defRPr>
      </a:lvl1pPr>
      <a:lvl2pPr marL="282904" algn="l" defTabSz="565808" rtl="0" eaLnBrk="1" latinLnBrk="0" hangingPunct="1">
        <a:defRPr sz="1114" kern="1200">
          <a:solidFill>
            <a:schemeClr val="tx1"/>
          </a:solidFill>
          <a:latin typeface="+mn-lt"/>
          <a:ea typeface="+mn-ea"/>
          <a:cs typeface="+mn-cs"/>
        </a:defRPr>
      </a:lvl2pPr>
      <a:lvl3pPr marL="565808" algn="l" defTabSz="565808" rtl="0" eaLnBrk="1" latinLnBrk="0" hangingPunct="1">
        <a:defRPr sz="1114" kern="1200">
          <a:solidFill>
            <a:schemeClr val="tx1"/>
          </a:solidFill>
          <a:latin typeface="+mn-lt"/>
          <a:ea typeface="+mn-ea"/>
          <a:cs typeface="+mn-cs"/>
        </a:defRPr>
      </a:lvl3pPr>
      <a:lvl4pPr marL="848712" algn="l" defTabSz="565808" rtl="0" eaLnBrk="1" latinLnBrk="0" hangingPunct="1">
        <a:defRPr sz="1114" kern="1200">
          <a:solidFill>
            <a:schemeClr val="tx1"/>
          </a:solidFill>
          <a:latin typeface="+mn-lt"/>
          <a:ea typeface="+mn-ea"/>
          <a:cs typeface="+mn-cs"/>
        </a:defRPr>
      </a:lvl4pPr>
      <a:lvl5pPr marL="1131617" algn="l" defTabSz="565808" rtl="0" eaLnBrk="1" latinLnBrk="0" hangingPunct="1">
        <a:defRPr sz="1114" kern="1200">
          <a:solidFill>
            <a:schemeClr val="tx1"/>
          </a:solidFill>
          <a:latin typeface="+mn-lt"/>
          <a:ea typeface="+mn-ea"/>
          <a:cs typeface="+mn-cs"/>
        </a:defRPr>
      </a:lvl5pPr>
      <a:lvl6pPr marL="1414520" algn="l" defTabSz="565808" rtl="0" eaLnBrk="1" latinLnBrk="0" hangingPunct="1">
        <a:defRPr sz="1114" kern="1200">
          <a:solidFill>
            <a:schemeClr val="tx1"/>
          </a:solidFill>
          <a:latin typeface="+mn-lt"/>
          <a:ea typeface="+mn-ea"/>
          <a:cs typeface="+mn-cs"/>
        </a:defRPr>
      </a:lvl6pPr>
      <a:lvl7pPr marL="1697425" algn="l" defTabSz="565808" rtl="0" eaLnBrk="1" latinLnBrk="0" hangingPunct="1">
        <a:defRPr sz="1114" kern="1200">
          <a:solidFill>
            <a:schemeClr val="tx1"/>
          </a:solidFill>
          <a:latin typeface="+mn-lt"/>
          <a:ea typeface="+mn-ea"/>
          <a:cs typeface="+mn-cs"/>
        </a:defRPr>
      </a:lvl7pPr>
      <a:lvl8pPr marL="1980329" algn="l" defTabSz="565808" rtl="0" eaLnBrk="1" latinLnBrk="0" hangingPunct="1">
        <a:defRPr sz="1114" kern="1200">
          <a:solidFill>
            <a:schemeClr val="tx1"/>
          </a:solidFill>
          <a:latin typeface="+mn-lt"/>
          <a:ea typeface="+mn-ea"/>
          <a:cs typeface="+mn-cs"/>
        </a:defRPr>
      </a:lvl8pPr>
      <a:lvl9pPr marL="2263233" algn="l" defTabSz="565808" rtl="0" eaLnBrk="1" latinLnBrk="0" hangingPunct="1">
        <a:defRPr sz="1114"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1515" y="389467"/>
            <a:ext cx="8675370" cy="1413934"/>
          </a:xfrm>
          <a:prstGeom prst="rect">
            <a:avLst/>
          </a:prstGeom>
        </p:spPr>
        <p:txBody>
          <a:bodyPr vert="horz" lIns="91440" tIns="45720" rIns="91440" bIns="45720" rtlCol="0" anchor="ctr">
            <a:normAutofit/>
          </a:bodyPr>
          <a:lstStyle/>
          <a:p>
            <a:r>
              <a:rPr lang="en-US"/>
              <a:t>Click to edit Master title style</a:t>
            </a:r>
            <a:endParaRPr lang="en-ZW"/>
          </a:p>
        </p:txBody>
      </p:sp>
      <p:sp>
        <p:nvSpPr>
          <p:cNvPr id="3" name="Text Placeholder 2"/>
          <p:cNvSpPr>
            <a:spLocks noGrp="1"/>
          </p:cNvSpPr>
          <p:nvPr>
            <p:ph type="body" idx="1"/>
          </p:nvPr>
        </p:nvSpPr>
        <p:spPr>
          <a:xfrm>
            <a:off x="691515" y="1947333"/>
            <a:ext cx="8675370" cy="464142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2"/>
          </p:nvPr>
        </p:nvSpPr>
        <p:spPr>
          <a:xfrm>
            <a:off x="691515" y="6780108"/>
            <a:ext cx="2263140" cy="389467"/>
          </a:xfrm>
          <a:prstGeom prst="rect">
            <a:avLst/>
          </a:prstGeom>
        </p:spPr>
        <p:txBody>
          <a:bodyPr vert="horz" lIns="91440" tIns="45720" rIns="91440" bIns="45720" rtlCol="0" anchor="ctr"/>
          <a:lstStyle>
            <a:lvl1pPr algn="l">
              <a:defRPr sz="960">
                <a:solidFill>
                  <a:schemeClr val="tx1">
                    <a:tint val="75000"/>
                  </a:schemeClr>
                </a:solidFill>
              </a:defRPr>
            </a:lvl1pPr>
          </a:lstStyle>
          <a:p>
            <a:pPr defTabSz="975390">
              <a:defRPr/>
            </a:pPr>
            <a:endParaRPr lang="en-US" dirty="0">
              <a:solidFill>
                <a:prstClr val="black">
                  <a:tint val="75000"/>
                </a:prstClr>
              </a:solidFill>
            </a:endParaRPr>
          </a:p>
        </p:txBody>
      </p:sp>
      <p:sp>
        <p:nvSpPr>
          <p:cNvPr id="5" name="Footer Placeholder 4"/>
          <p:cNvSpPr>
            <a:spLocks noGrp="1"/>
          </p:cNvSpPr>
          <p:nvPr>
            <p:ph type="ftr" sz="quarter" idx="3"/>
          </p:nvPr>
        </p:nvSpPr>
        <p:spPr>
          <a:xfrm>
            <a:off x="3331845" y="6780108"/>
            <a:ext cx="3394710" cy="389467"/>
          </a:xfrm>
          <a:prstGeom prst="rect">
            <a:avLst/>
          </a:prstGeom>
        </p:spPr>
        <p:txBody>
          <a:bodyPr vert="horz" lIns="91440" tIns="45720" rIns="91440" bIns="45720" rtlCol="0" anchor="ctr"/>
          <a:lstStyle>
            <a:lvl1pPr algn="ctr">
              <a:defRPr sz="960">
                <a:solidFill>
                  <a:schemeClr val="tx1">
                    <a:tint val="75000"/>
                  </a:schemeClr>
                </a:solidFill>
              </a:defRPr>
            </a:lvl1pPr>
          </a:lstStyle>
          <a:p>
            <a:pPr defTabSz="975390">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7103745" y="6780108"/>
            <a:ext cx="2263140" cy="389467"/>
          </a:xfrm>
          <a:prstGeom prst="rect">
            <a:avLst/>
          </a:prstGeom>
        </p:spPr>
        <p:txBody>
          <a:bodyPr vert="horz" lIns="91440" tIns="45720" rIns="91440" bIns="45720" rtlCol="0" anchor="ctr"/>
          <a:lstStyle>
            <a:lvl1pPr algn="r">
              <a:defRPr sz="960">
                <a:solidFill>
                  <a:schemeClr val="tx1">
                    <a:tint val="75000"/>
                  </a:schemeClr>
                </a:solidFill>
              </a:defRPr>
            </a:lvl1pPr>
          </a:lstStyle>
          <a:p>
            <a:pPr defTabSz="975390">
              <a:defRPr/>
            </a:pPr>
            <a:fld id="{DE1C8749-285B-4781-A322-6ECC7806DD8B}" type="slidenum">
              <a:rPr lang="en-US" smtClean="0">
                <a:solidFill>
                  <a:prstClr val="black">
                    <a:tint val="75000"/>
                  </a:prstClr>
                </a:solidFill>
              </a:rPr>
              <a:pPr defTabSz="975390">
                <a:defRPr/>
              </a:pPr>
              <a:t>‹#›</a:t>
            </a:fld>
            <a:endParaRPr lang="en-US" dirty="0">
              <a:solidFill>
                <a:prstClr val="black">
                  <a:tint val="75000"/>
                </a:prstClr>
              </a:solidFill>
            </a:endParaRPr>
          </a:p>
        </p:txBody>
      </p:sp>
    </p:spTree>
    <p:extLst>
      <p:ext uri="{BB962C8B-B14F-4D97-AF65-F5344CB8AC3E}">
        <p14:creationId xmlns:p14="http://schemas.microsoft.com/office/powerpoint/2010/main" val="2322150297"/>
      </p:ext>
    </p:extLst>
  </p:cSld>
  <p:clrMap bg1="lt1" tx1="dk1" bg2="lt2" tx2="dk2" accent1="accent1" accent2="accent2" accent3="accent3" accent4="accent4" accent5="accent5" accent6="accent6" hlink="hlink" folHlink="folHlink"/>
  <p:sldLayoutIdLst>
    <p:sldLayoutId id="2147484960" r:id="rId1"/>
    <p:sldLayoutId id="2147484961" r:id="rId2"/>
    <p:sldLayoutId id="2147484962" r:id="rId3"/>
    <p:sldLayoutId id="2147484963" r:id="rId4"/>
    <p:sldLayoutId id="2147484964" r:id="rId5"/>
    <p:sldLayoutId id="2147484965" r:id="rId6"/>
    <p:sldLayoutId id="2147484966" r:id="rId7"/>
    <p:sldLayoutId id="2147484967" r:id="rId8"/>
    <p:sldLayoutId id="2147484968" r:id="rId9"/>
    <p:sldLayoutId id="2147484969" r:id="rId10"/>
    <p:sldLayoutId id="2147484970" r:id="rId11"/>
  </p:sldLayoutIdLst>
  <p:hf hdr="0" ftr="0" dt="0"/>
  <p:txStyles>
    <p:titleStyle>
      <a:lvl1pPr algn="l" defTabSz="731550" rtl="0" eaLnBrk="1" latinLnBrk="0" hangingPunct="1">
        <a:lnSpc>
          <a:spcPct val="90000"/>
        </a:lnSpc>
        <a:spcBef>
          <a:spcPct val="0"/>
        </a:spcBef>
        <a:buNone/>
        <a:defRPr sz="3520" kern="1200">
          <a:solidFill>
            <a:schemeClr val="tx1"/>
          </a:solidFill>
          <a:latin typeface="+mj-lt"/>
          <a:ea typeface="+mj-ea"/>
          <a:cs typeface="+mj-cs"/>
        </a:defRPr>
      </a:lvl1pPr>
    </p:titleStyle>
    <p:bodyStyle>
      <a:lvl1pPr marL="182888" indent="-182888" algn="l" defTabSz="731550" rtl="0" eaLnBrk="1" latinLnBrk="0" hangingPunct="1">
        <a:lnSpc>
          <a:spcPct val="90000"/>
        </a:lnSpc>
        <a:spcBef>
          <a:spcPts val="800"/>
        </a:spcBef>
        <a:buFont typeface="Arial" panose="020B0604020202020204" pitchFamily="34" charset="0"/>
        <a:buChar char="•"/>
        <a:defRPr sz="2240" kern="1200">
          <a:solidFill>
            <a:schemeClr val="tx1"/>
          </a:solidFill>
          <a:latin typeface="+mn-lt"/>
          <a:ea typeface="+mn-ea"/>
          <a:cs typeface="+mn-cs"/>
        </a:defRPr>
      </a:lvl1pPr>
      <a:lvl2pPr marL="548662" indent="-182888" algn="l" defTabSz="731550" rtl="0" eaLnBrk="1" latinLnBrk="0" hangingPunct="1">
        <a:lnSpc>
          <a:spcPct val="90000"/>
        </a:lnSpc>
        <a:spcBef>
          <a:spcPts val="400"/>
        </a:spcBef>
        <a:buFont typeface="Arial" panose="020B0604020202020204" pitchFamily="34" charset="0"/>
        <a:buChar char="•"/>
        <a:defRPr sz="1920" kern="1200">
          <a:solidFill>
            <a:schemeClr val="tx1"/>
          </a:solidFill>
          <a:latin typeface="+mn-lt"/>
          <a:ea typeface="+mn-ea"/>
          <a:cs typeface="+mn-cs"/>
        </a:defRPr>
      </a:lvl2pPr>
      <a:lvl3pPr marL="914438" indent="-182888" algn="l" defTabSz="73155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3pPr>
      <a:lvl4pPr marL="1280213"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4pPr>
      <a:lvl5pPr marL="1645987"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5pPr>
      <a:lvl6pPr marL="2011763"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38"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313"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88" indent="-182888" algn="l" defTabSz="73155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p:bodyStyle>
    <p:otherStyle>
      <a:defPPr>
        <a:defRPr lang="en-US"/>
      </a:defPPr>
      <a:lvl1pPr marL="0" algn="l" defTabSz="731550" rtl="0" eaLnBrk="1" latinLnBrk="0" hangingPunct="1">
        <a:defRPr sz="1440" kern="1200">
          <a:solidFill>
            <a:schemeClr val="tx1"/>
          </a:solidFill>
          <a:latin typeface="+mn-lt"/>
          <a:ea typeface="+mn-ea"/>
          <a:cs typeface="+mn-cs"/>
        </a:defRPr>
      </a:lvl1pPr>
      <a:lvl2pPr marL="365775" algn="l" defTabSz="731550" rtl="0" eaLnBrk="1" latinLnBrk="0" hangingPunct="1">
        <a:defRPr sz="1440" kern="1200">
          <a:solidFill>
            <a:schemeClr val="tx1"/>
          </a:solidFill>
          <a:latin typeface="+mn-lt"/>
          <a:ea typeface="+mn-ea"/>
          <a:cs typeface="+mn-cs"/>
        </a:defRPr>
      </a:lvl2pPr>
      <a:lvl3pPr marL="731550" algn="l" defTabSz="731550" rtl="0" eaLnBrk="1" latinLnBrk="0" hangingPunct="1">
        <a:defRPr sz="1440" kern="1200">
          <a:solidFill>
            <a:schemeClr val="tx1"/>
          </a:solidFill>
          <a:latin typeface="+mn-lt"/>
          <a:ea typeface="+mn-ea"/>
          <a:cs typeface="+mn-cs"/>
        </a:defRPr>
      </a:lvl3pPr>
      <a:lvl4pPr marL="1097325" algn="l" defTabSz="731550" rtl="0" eaLnBrk="1" latinLnBrk="0" hangingPunct="1">
        <a:defRPr sz="1440" kern="1200">
          <a:solidFill>
            <a:schemeClr val="tx1"/>
          </a:solidFill>
          <a:latin typeface="+mn-lt"/>
          <a:ea typeface="+mn-ea"/>
          <a:cs typeface="+mn-cs"/>
        </a:defRPr>
      </a:lvl4pPr>
      <a:lvl5pPr marL="1463101" algn="l" defTabSz="731550" rtl="0" eaLnBrk="1" latinLnBrk="0" hangingPunct="1">
        <a:defRPr sz="1440" kern="1200">
          <a:solidFill>
            <a:schemeClr val="tx1"/>
          </a:solidFill>
          <a:latin typeface="+mn-lt"/>
          <a:ea typeface="+mn-ea"/>
          <a:cs typeface="+mn-cs"/>
        </a:defRPr>
      </a:lvl5pPr>
      <a:lvl6pPr marL="1828875" algn="l" defTabSz="731550" rtl="0" eaLnBrk="1" latinLnBrk="0" hangingPunct="1">
        <a:defRPr sz="1440" kern="1200">
          <a:solidFill>
            <a:schemeClr val="tx1"/>
          </a:solidFill>
          <a:latin typeface="+mn-lt"/>
          <a:ea typeface="+mn-ea"/>
          <a:cs typeface="+mn-cs"/>
        </a:defRPr>
      </a:lvl6pPr>
      <a:lvl7pPr marL="2194651" algn="l" defTabSz="731550" rtl="0" eaLnBrk="1" latinLnBrk="0" hangingPunct="1">
        <a:defRPr sz="1440" kern="1200">
          <a:solidFill>
            <a:schemeClr val="tx1"/>
          </a:solidFill>
          <a:latin typeface="+mn-lt"/>
          <a:ea typeface="+mn-ea"/>
          <a:cs typeface="+mn-cs"/>
        </a:defRPr>
      </a:lvl7pPr>
      <a:lvl8pPr marL="2560426" algn="l" defTabSz="731550" rtl="0" eaLnBrk="1" latinLnBrk="0" hangingPunct="1">
        <a:defRPr sz="1440" kern="1200">
          <a:solidFill>
            <a:schemeClr val="tx1"/>
          </a:solidFill>
          <a:latin typeface="+mn-lt"/>
          <a:ea typeface="+mn-ea"/>
          <a:cs typeface="+mn-cs"/>
        </a:defRPr>
      </a:lvl8pPr>
      <a:lvl9pPr marL="2926200" algn="l" defTabSz="731550" rtl="0" eaLnBrk="1" latinLnBrk="0" hangingPunct="1">
        <a:defRPr sz="144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1515" y="389467"/>
            <a:ext cx="8675370" cy="1413934"/>
          </a:xfrm>
          <a:prstGeom prst="rect">
            <a:avLst/>
          </a:prstGeom>
        </p:spPr>
        <p:txBody>
          <a:bodyPr vert="horz" lIns="91440" tIns="45720" rIns="91440" bIns="45720" rtlCol="0" anchor="ctr">
            <a:normAutofit/>
          </a:bodyPr>
          <a:lstStyle/>
          <a:p>
            <a:r>
              <a:rPr lang="en-US"/>
              <a:t>Click to edit Master title style</a:t>
            </a:r>
            <a:endParaRPr lang="en-ZW"/>
          </a:p>
        </p:txBody>
      </p:sp>
      <p:sp>
        <p:nvSpPr>
          <p:cNvPr id="3" name="Text Placeholder 2"/>
          <p:cNvSpPr>
            <a:spLocks noGrp="1"/>
          </p:cNvSpPr>
          <p:nvPr>
            <p:ph type="body" idx="1"/>
          </p:nvPr>
        </p:nvSpPr>
        <p:spPr>
          <a:xfrm>
            <a:off x="691515" y="1947333"/>
            <a:ext cx="8675370" cy="464142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2"/>
          </p:nvPr>
        </p:nvSpPr>
        <p:spPr>
          <a:xfrm>
            <a:off x="691515" y="6780109"/>
            <a:ext cx="2263140" cy="389467"/>
          </a:xfrm>
          <a:prstGeom prst="rect">
            <a:avLst/>
          </a:prstGeom>
        </p:spPr>
        <p:txBody>
          <a:bodyPr vert="horz" lIns="91440" tIns="45720" rIns="91440" bIns="45720" rtlCol="0" anchor="ctr"/>
          <a:lstStyle>
            <a:lvl1pPr algn="l">
              <a:defRPr sz="743">
                <a:solidFill>
                  <a:schemeClr val="tx1">
                    <a:tint val="75000"/>
                  </a:schemeClr>
                </a:solidFill>
              </a:defRPr>
            </a:lvl1pPr>
          </a:lstStyle>
          <a:p>
            <a:pPr defTabSz="754403">
              <a:defRPr/>
            </a:pPr>
            <a:fld id="{85B68A27-AB04-4F7E-B62B-990834168C6B}" type="datetime1">
              <a:rPr lang="en-ZW" smtClean="0">
                <a:solidFill>
                  <a:prstClr val="black">
                    <a:tint val="75000"/>
                  </a:prstClr>
                </a:solidFill>
              </a:rPr>
              <a:pPr defTabSz="754403">
                <a:defRPr/>
              </a:pPr>
              <a:t>19/6/2025</a:t>
            </a:fld>
            <a:endParaRPr lang="en-US" dirty="0">
              <a:solidFill>
                <a:prstClr val="black">
                  <a:tint val="75000"/>
                </a:prstClr>
              </a:solidFill>
            </a:endParaRPr>
          </a:p>
        </p:txBody>
      </p:sp>
      <p:sp>
        <p:nvSpPr>
          <p:cNvPr id="5" name="Footer Placeholder 4"/>
          <p:cNvSpPr>
            <a:spLocks noGrp="1"/>
          </p:cNvSpPr>
          <p:nvPr>
            <p:ph type="ftr" sz="quarter" idx="3"/>
          </p:nvPr>
        </p:nvSpPr>
        <p:spPr>
          <a:xfrm>
            <a:off x="3331845" y="6780109"/>
            <a:ext cx="3394710" cy="389467"/>
          </a:xfrm>
          <a:prstGeom prst="rect">
            <a:avLst/>
          </a:prstGeom>
        </p:spPr>
        <p:txBody>
          <a:bodyPr vert="horz" lIns="91440" tIns="45720" rIns="91440" bIns="45720" rtlCol="0" anchor="ctr"/>
          <a:lstStyle>
            <a:lvl1pPr algn="ctr">
              <a:defRPr sz="743">
                <a:solidFill>
                  <a:schemeClr val="tx1">
                    <a:tint val="75000"/>
                  </a:schemeClr>
                </a:solidFill>
              </a:defRPr>
            </a:lvl1pPr>
          </a:lstStyle>
          <a:p>
            <a:pPr defTabSz="754403">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7103745" y="6780109"/>
            <a:ext cx="2263140" cy="389467"/>
          </a:xfrm>
          <a:prstGeom prst="rect">
            <a:avLst/>
          </a:prstGeom>
        </p:spPr>
        <p:txBody>
          <a:bodyPr vert="horz" lIns="91440" tIns="45720" rIns="91440" bIns="45720" rtlCol="0" anchor="ctr"/>
          <a:lstStyle>
            <a:lvl1pPr algn="r">
              <a:defRPr sz="743">
                <a:solidFill>
                  <a:schemeClr val="tx1">
                    <a:tint val="75000"/>
                  </a:schemeClr>
                </a:solidFill>
              </a:defRPr>
            </a:lvl1pPr>
          </a:lstStyle>
          <a:p>
            <a:pPr defTabSz="754403">
              <a:defRPr/>
            </a:pPr>
            <a:fld id="{DE1C8749-285B-4781-A322-6ECC7806DD8B}" type="slidenum">
              <a:rPr lang="en-US" smtClean="0">
                <a:solidFill>
                  <a:prstClr val="black">
                    <a:tint val="75000"/>
                  </a:prstClr>
                </a:solidFill>
              </a:rPr>
              <a:pPr defTabSz="754403">
                <a:defRPr/>
              </a:pPr>
              <a:t>‹#›</a:t>
            </a:fld>
            <a:endParaRPr lang="en-US" dirty="0">
              <a:solidFill>
                <a:prstClr val="black">
                  <a:tint val="75000"/>
                </a:prstClr>
              </a:solidFill>
            </a:endParaRPr>
          </a:p>
        </p:txBody>
      </p:sp>
    </p:spTree>
    <p:extLst>
      <p:ext uri="{BB962C8B-B14F-4D97-AF65-F5344CB8AC3E}">
        <p14:creationId xmlns:p14="http://schemas.microsoft.com/office/powerpoint/2010/main" val="3472971406"/>
      </p:ext>
    </p:extLst>
  </p:cSld>
  <p:clrMap bg1="lt1" tx1="dk1" bg2="lt2" tx2="dk2" accent1="accent1" accent2="accent2" accent3="accent3" accent4="accent4" accent5="accent5" accent6="accent6" hlink="hlink" folHlink="folHlink"/>
  <p:sldLayoutIdLst>
    <p:sldLayoutId id="2147485006" r:id="rId1"/>
    <p:sldLayoutId id="2147485007" r:id="rId2"/>
    <p:sldLayoutId id="2147485008" r:id="rId3"/>
    <p:sldLayoutId id="2147485009" r:id="rId4"/>
    <p:sldLayoutId id="2147485010" r:id="rId5"/>
    <p:sldLayoutId id="2147485011" r:id="rId6"/>
    <p:sldLayoutId id="2147485012" r:id="rId7"/>
    <p:sldLayoutId id="2147485013" r:id="rId8"/>
    <p:sldLayoutId id="2147485014" r:id="rId9"/>
    <p:sldLayoutId id="2147485015" r:id="rId10"/>
    <p:sldLayoutId id="2147485016" r:id="rId11"/>
  </p:sldLayoutIdLst>
  <p:hf hdr="0" ftr="0" dt="0"/>
  <p:txStyles>
    <p:titleStyle>
      <a:lvl1pPr algn="l" defTabSz="565808" rtl="0" eaLnBrk="1" latinLnBrk="0" hangingPunct="1">
        <a:lnSpc>
          <a:spcPct val="90000"/>
        </a:lnSpc>
        <a:spcBef>
          <a:spcPct val="0"/>
        </a:spcBef>
        <a:buNone/>
        <a:defRPr sz="2723" kern="1200">
          <a:solidFill>
            <a:schemeClr val="tx1"/>
          </a:solidFill>
          <a:latin typeface="+mj-lt"/>
          <a:ea typeface="+mj-ea"/>
          <a:cs typeface="+mj-cs"/>
        </a:defRPr>
      </a:lvl1pPr>
    </p:titleStyle>
    <p:bodyStyle>
      <a:lvl1pPr marL="141453" indent="-141453" algn="l" defTabSz="565808" rtl="0" eaLnBrk="1" latinLnBrk="0" hangingPunct="1">
        <a:lnSpc>
          <a:spcPct val="90000"/>
        </a:lnSpc>
        <a:spcBef>
          <a:spcPts val="619"/>
        </a:spcBef>
        <a:buFont typeface="Arial" panose="020B0604020202020204" pitchFamily="34" charset="0"/>
        <a:buChar char="•"/>
        <a:defRPr sz="1733" kern="1200">
          <a:solidFill>
            <a:schemeClr val="tx1"/>
          </a:solidFill>
          <a:latin typeface="+mn-lt"/>
          <a:ea typeface="+mn-ea"/>
          <a:cs typeface="+mn-cs"/>
        </a:defRPr>
      </a:lvl1pPr>
      <a:lvl2pPr marL="424356" indent="-141453" algn="l" defTabSz="565808" rtl="0" eaLnBrk="1" latinLnBrk="0" hangingPunct="1">
        <a:lnSpc>
          <a:spcPct val="90000"/>
        </a:lnSpc>
        <a:spcBef>
          <a:spcPts val="309"/>
        </a:spcBef>
        <a:buFont typeface="Arial" panose="020B0604020202020204" pitchFamily="34" charset="0"/>
        <a:buChar char="•"/>
        <a:defRPr sz="1485" kern="1200">
          <a:solidFill>
            <a:schemeClr val="tx1"/>
          </a:solidFill>
          <a:latin typeface="+mn-lt"/>
          <a:ea typeface="+mn-ea"/>
          <a:cs typeface="+mn-cs"/>
        </a:defRPr>
      </a:lvl2pPr>
      <a:lvl3pPr marL="707261" indent="-141453" algn="l" defTabSz="565808" rtl="0" eaLnBrk="1" latinLnBrk="0" hangingPunct="1">
        <a:lnSpc>
          <a:spcPct val="90000"/>
        </a:lnSpc>
        <a:spcBef>
          <a:spcPts val="309"/>
        </a:spcBef>
        <a:buFont typeface="Arial" panose="020B0604020202020204" pitchFamily="34" charset="0"/>
        <a:buChar char="•"/>
        <a:defRPr sz="1238" kern="1200">
          <a:solidFill>
            <a:schemeClr val="tx1"/>
          </a:solidFill>
          <a:latin typeface="+mn-lt"/>
          <a:ea typeface="+mn-ea"/>
          <a:cs typeface="+mn-cs"/>
        </a:defRPr>
      </a:lvl3pPr>
      <a:lvl4pPr marL="990165"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4pPr>
      <a:lvl5pPr marL="1273068"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5pPr>
      <a:lvl6pPr marL="1555973"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6pPr>
      <a:lvl7pPr marL="1838877"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7pPr>
      <a:lvl8pPr marL="2121781"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8pPr>
      <a:lvl9pPr marL="2404685" indent="-141453" algn="l" defTabSz="565808"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9pPr>
    </p:bodyStyle>
    <p:otherStyle>
      <a:defPPr>
        <a:defRPr lang="en-US"/>
      </a:defPPr>
      <a:lvl1pPr marL="0" algn="l" defTabSz="565808" rtl="0" eaLnBrk="1" latinLnBrk="0" hangingPunct="1">
        <a:defRPr sz="1114" kern="1200">
          <a:solidFill>
            <a:schemeClr val="tx1"/>
          </a:solidFill>
          <a:latin typeface="+mn-lt"/>
          <a:ea typeface="+mn-ea"/>
          <a:cs typeface="+mn-cs"/>
        </a:defRPr>
      </a:lvl1pPr>
      <a:lvl2pPr marL="282904" algn="l" defTabSz="565808" rtl="0" eaLnBrk="1" latinLnBrk="0" hangingPunct="1">
        <a:defRPr sz="1114" kern="1200">
          <a:solidFill>
            <a:schemeClr val="tx1"/>
          </a:solidFill>
          <a:latin typeface="+mn-lt"/>
          <a:ea typeface="+mn-ea"/>
          <a:cs typeface="+mn-cs"/>
        </a:defRPr>
      </a:lvl2pPr>
      <a:lvl3pPr marL="565808" algn="l" defTabSz="565808" rtl="0" eaLnBrk="1" latinLnBrk="0" hangingPunct="1">
        <a:defRPr sz="1114" kern="1200">
          <a:solidFill>
            <a:schemeClr val="tx1"/>
          </a:solidFill>
          <a:latin typeface="+mn-lt"/>
          <a:ea typeface="+mn-ea"/>
          <a:cs typeface="+mn-cs"/>
        </a:defRPr>
      </a:lvl3pPr>
      <a:lvl4pPr marL="848712" algn="l" defTabSz="565808" rtl="0" eaLnBrk="1" latinLnBrk="0" hangingPunct="1">
        <a:defRPr sz="1114" kern="1200">
          <a:solidFill>
            <a:schemeClr val="tx1"/>
          </a:solidFill>
          <a:latin typeface="+mn-lt"/>
          <a:ea typeface="+mn-ea"/>
          <a:cs typeface="+mn-cs"/>
        </a:defRPr>
      </a:lvl4pPr>
      <a:lvl5pPr marL="1131617" algn="l" defTabSz="565808" rtl="0" eaLnBrk="1" latinLnBrk="0" hangingPunct="1">
        <a:defRPr sz="1114" kern="1200">
          <a:solidFill>
            <a:schemeClr val="tx1"/>
          </a:solidFill>
          <a:latin typeface="+mn-lt"/>
          <a:ea typeface="+mn-ea"/>
          <a:cs typeface="+mn-cs"/>
        </a:defRPr>
      </a:lvl5pPr>
      <a:lvl6pPr marL="1414520" algn="l" defTabSz="565808" rtl="0" eaLnBrk="1" latinLnBrk="0" hangingPunct="1">
        <a:defRPr sz="1114" kern="1200">
          <a:solidFill>
            <a:schemeClr val="tx1"/>
          </a:solidFill>
          <a:latin typeface="+mn-lt"/>
          <a:ea typeface="+mn-ea"/>
          <a:cs typeface="+mn-cs"/>
        </a:defRPr>
      </a:lvl6pPr>
      <a:lvl7pPr marL="1697425" algn="l" defTabSz="565808" rtl="0" eaLnBrk="1" latinLnBrk="0" hangingPunct="1">
        <a:defRPr sz="1114" kern="1200">
          <a:solidFill>
            <a:schemeClr val="tx1"/>
          </a:solidFill>
          <a:latin typeface="+mn-lt"/>
          <a:ea typeface="+mn-ea"/>
          <a:cs typeface="+mn-cs"/>
        </a:defRPr>
      </a:lvl7pPr>
      <a:lvl8pPr marL="1980329" algn="l" defTabSz="565808" rtl="0" eaLnBrk="1" latinLnBrk="0" hangingPunct="1">
        <a:defRPr sz="1114" kern="1200">
          <a:solidFill>
            <a:schemeClr val="tx1"/>
          </a:solidFill>
          <a:latin typeface="+mn-lt"/>
          <a:ea typeface="+mn-ea"/>
          <a:cs typeface="+mn-cs"/>
        </a:defRPr>
      </a:lvl8pPr>
      <a:lvl9pPr marL="2263233" algn="l" defTabSz="565808" rtl="0" eaLnBrk="1" latinLnBrk="0" hangingPunct="1">
        <a:defRPr sz="1114"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1515" y="389467"/>
            <a:ext cx="8675370" cy="1413934"/>
          </a:xfrm>
          <a:prstGeom prst="rect">
            <a:avLst/>
          </a:prstGeom>
        </p:spPr>
        <p:txBody>
          <a:bodyPr vert="horz" lIns="91440" tIns="45720" rIns="91440" bIns="45720" rtlCol="0" anchor="ctr">
            <a:normAutofit/>
          </a:bodyPr>
          <a:lstStyle/>
          <a:p>
            <a:r>
              <a:rPr lang="en-US"/>
              <a:t>Click to edit Master title style</a:t>
            </a:r>
            <a:endParaRPr lang="en-ZW"/>
          </a:p>
        </p:txBody>
      </p:sp>
      <p:sp>
        <p:nvSpPr>
          <p:cNvPr id="3" name="Text Placeholder 2"/>
          <p:cNvSpPr>
            <a:spLocks noGrp="1"/>
          </p:cNvSpPr>
          <p:nvPr>
            <p:ph type="body" idx="1"/>
          </p:nvPr>
        </p:nvSpPr>
        <p:spPr>
          <a:xfrm>
            <a:off x="691515" y="1947333"/>
            <a:ext cx="8675370" cy="464142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p:cNvSpPr>
            <a:spLocks noGrp="1"/>
          </p:cNvSpPr>
          <p:nvPr>
            <p:ph type="dt" sz="half" idx="2"/>
          </p:nvPr>
        </p:nvSpPr>
        <p:spPr>
          <a:xfrm>
            <a:off x="691515" y="6780107"/>
            <a:ext cx="2263140" cy="389467"/>
          </a:xfrm>
          <a:prstGeom prst="rect">
            <a:avLst/>
          </a:prstGeom>
        </p:spPr>
        <p:txBody>
          <a:bodyPr vert="horz" lIns="91440" tIns="45720" rIns="91440" bIns="45720" rtlCol="0" anchor="ctr"/>
          <a:lstStyle>
            <a:lvl1pPr algn="l">
              <a:defRPr sz="990">
                <a:solidFill>
                  <a:schemeClr val="tx1">
                    <a:tint val="75000"/>
                  </a:schemeClr>
                </a:solidFill>
              </a:defRPr>
            </a:lvl1pPr>
          </a:lstStyle>
          <a:p>
            <a:fld id="{3D07257F-F6DC-4B39-8A7D-E685E2F3A029}" type="datetimeFigureOut">
              <a:rPr lang="en-ZW" smtClean="0"/>
              <a:t>19/6/2025</a:t>
            </a:fld>
            <a:endParaRPr lang="en-ZW"/>
          </a:p>
        </p:txBody>
      </p:sp>
      <p:sp>
        <p:nvSpPr>
          <p:cNvPr id="5" name="Footer Placeholder 4"/>
          <p:cNvSpPr>
            <a:spLocks noGrp="1"/>
          </p:cNvSpPr>
          <p:nvPr>
            <p:ph type="ftr" sz="quarter" idx="3"/>
          </p:nvPr>
        </p:nvSpPr>
        <p:spPr>
          <a:xfrm>
            <a:off x="3331845" y="6780107"/>
            <a:ext cx="3394710" cy="389467"/>
          </a:xfrm>
          <a:prstGeom prst="rect">
            <a:avLst/>
          </a:prstGeom>
        </p:spPr>
        <p:txBody>
          <a:bodyPr vert="horz" lIns="91440" tIns="45720" rIns="91440" bIns="45720" rtlCol="0" anchor="ctr"/>
          <a:lstStyle>
            <a:lvl1pPr algn="ctr">
              <a:defRPr sz="990">
                <a:solidFill>
                  <a:schemeClr val="tx1">
                    <a:tint val="75000"/>
                  </a:schemeClr>
                </a:solidFill>
              </a:defRPr>
            </a:lvl1pPr>
          </a:lstStyle>
          <a:p>
            <a:endParaRPr lang="en-ZW"/>
          </a:p>
        </p:txBody>
      </p:sp>
      <p:sp>
        <p:nvSpPr>
          <p:cNvPr id="6" name="Slide Number Placeholder 5"/>
          <p:cNvSpPr>
            <a:spLocks noGrp="1"/>
          </p:cNvSpPr>
          <p:nvPr>
            <p:ph type="sldNum" sz="quarter" idx="4"/>
          </p:nvPr>
        </p:nvSpPr>
        <p:spPr>
          <a:xfrm>
            <a:off x="7103745" y="6780107"/>
            <a:ext cx="2263140" cy="389467"/>
          </a:xfrm>
          <a:prstGeom prst="rect">
            <a:avLst/>
          </a:prstGeom>
        </p:spPr>
        <p:txBody>
          <a:bodyPr vert="horz" lIns="91440" tIns="45720" rIns="91440" bIns="45720" rtlCol="0" anchor="ctr"/>
          <a:lstStyle>
            <a:lvl1pPr algn="r">
              <a:defRPr sz="990">
                <a:solidFill>
                  <a:schemeClr val="tx1">
                    <a:tint val="75000"/>
                  </a:schemeClr>
                </a:solidFill>
              </a:defRPr>
            </a:lvl1pPr>
          </a:lstStyle>
          <a:p>
            <a:fld id="{C94C3C87-0DD3-4DEC-8315-F86F805EB95E}" type="slidenum">
              <a:rPr lang="en-ZW" smtClean="0"/>
              <a:t>‹#›</a:t>
            </a:fld>
            <a:endParaRPr lang="en-ZW"/>
          </a:p>
        </p:txBody>
      </p:sp>
    </p:spTree>
    <p:extLst>
      <p:ext uri="{BB962C8B-B14F-4D97-AF65-F5344CB8AC3E}">
        <p14:creationId xmlns:p14="http://schemas.microsoft.com/office/powerpoint/2010/main" val="2857323673"/>
      </p:ext>
    </p:extLst>
  </p:cSld>
  <p:clrMap bg1="lt1" tx1="dk1" bg2="lt2" tx2="dk2" accent1="accent1" accent2="accent2" accent3="accent3" accent4="accent4" accent5="accent5" accent6="accent6" hlink="hlink" folHlink="folHlink"/>
  <p:sldLayoutIdLst>
    <p:sldLayoutId id="2147485018" r:id="rId1"/>
    <p:sldLayoutId id="2147485019" r:id="rId2"/>
    <p:sldLayoutId id="2147485020" r:id="rId3"/>
    <p:sldLayoutId id="2147485021" r:id="rId4"/>
    <p:sldLayoutId id="2147485022" r:id="rId5"/>
    <p:sldLayoutId id="2147485023" r:id="rId6"/>
    <p:sldLayoutId id="2147485024" r:id="rId7"/>
    <p:sldLayoutId id="2147485025" r:id="rId8"/>
    <p:sldLayoutId id="2147485026" r:id="rId9"/>
    <p:sldLayoutId id="2147485027" r:id="rId10"/>
    <p:sldLayoutId id="2147485028" r:id="rId11"/>
  </p:sldLayoutIdLst>
  <p:txStyles>
    <p:titleStyle>
      <a:lvl1pPr algn="l" defTabSz="754380" rtl="0" eaLnBrk="1" latinLnBrk="0" hangingPunct="1">
        <a:lnSpc>
          <a:spcPct val="90000"/>
        </a:lnSpc>
        <a:spcBef>
          <a:spcPct val="0"/>
        </a:spcBef>
        <a:buNone/>
        <a:defRPr sz="3630" kern="1200">
          <a:solidFill>
            <a:schemeClr val="tx1"/>
          </a:solidFill>
          <a:latin typeface="+mj-lt"/>
          <a:ea typeface="+mj-ea"/>
          <a:cs typeface="+mj-cs"/>
        </a:defRPr>
      </a:lvl1pPr>
    </p:titleStyle>
    <p:bodyStyle>
      <a:lvl1pPr marL="188595" indent="-188595" algn="l" defTabSz="754380" rtl="0" eaLnBrk="1" latinLnBrk="0" hangingPunct="1">
        <a:lnSpc>
          <a:spcPct val="90000"/>
        </a:lnSpc>
        <a:spcBef>
          <a:spcPts val="825"/>
        </a:spcBef>
        <a:buFont typeface="Arial" panose="020B0604020202020204" pitchFamily="34" charset="0"/>
        <a:buChar char="•"/>
        <a:defRPr sz="2310" kern="1200">
          <a:solidFill>
            <a:schemeClr val="tx1"/>
          </a:solidFill>
          <a:latin typeface="+mn-lt"/>
          <a:ea typeface="+mn-ea"/>
          <a:cs typeface="+mn-cs"/>
        </a:defRPr>
      </a:lvl1pPr>
      <a:lvl2pPr marL="565785" indent="-188595" algn="l" defTabSz="754380" rtl="0" eaLnBrk="1" latinLnBrk="0" hangingPunct="1">
        <a:lnSpc>
          <a:spcPct val="90000"/>
        </a:lnSpc>
        <a:spcBef>
          <a:spcPts val="413"/>
        </a:spcBef>
        <a:buFont typeface="Arial" panose="020B0604020202020204" pitchFamily="34" charset="0"/>
        <a:buChar char="•"/>
        <a:defRPr sz="1980" kern="1200">
          <a:solidFill>
            <a:schemeClr val="tx1"/>
          </a:solidFill>
          <a:latin typeface="+mn-lt"/>
          <a:ea typeface="+mn-ea"/>
          <a:cs typeface="+mn-cs"/>
        </a:defRPr>
      </a:lvl2pPr>
      <a:lvl3pPr marL="942975" indent="-188595" algn="l" defTabSz="754380" rtl="0" eaLnBrk="1" latinLnBrk="0" hangingPunct="1">
        <a:lnSpc>
          <a:spcPct val="90000"/>
        </a:lnSpc>
        <a:spcBef>
          <a:spcPts val="413"/>
        </a:spcBef>
        <a:buFont typeface="Arial" panose="020B0604020202020204" pitchFamily="34" charset="0"/>
        <a:buChar char="•"/>
        <a:defRPr sz="1650" kern="1200">
          <a:solidFill>
            <a:schemeClr val="tx1"/>
          </a:solidFill>
          <a:latin typeface="+mn-lt"/>
          <a:ea typeface="+mn-ea"/>
          <a:cs typeface="+mn-cs"/>
        </a:defRPr>
      </a:lvl3pPr>
      <a:lvl4pPr marL="132016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4pPr>
      <a:lvl5pPr marL="169735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5pPr>
      <a:lvl6pPr marL="207454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6pPr>
      <a:lvl7pPr marL="245173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7pPr>
      <a:lvl8pPr marL="282892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8pPr>
      <a:lvl9pPr marL="320611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9pPr>
    </p:bodyStyle>
    <p:otherStyle>
      <a:defPPr>
        <a:defRPr lang="en-US"/>
      </a:defPPr>
      <a:lvl1pPr marL="0" algn="l" defTabSz="754380" rtl="0" eaLnBrk="1" latinLnBrk="0" hangingPunct="1">
        <a:defRPr sz="1485" kern="1200">
          <a:solidFill>
            <a:schemeClr val="tx1"/>
          </a:solidFill>
          <a:latin typeface="+mn-lt"/>
          <a:ea typeface="+mn-ea"/>
          <a:cs typeface="+mn-cs"/>
        </a:defRPr>
      </a:lvl1pPr>
      <a:lvl2pPr marL="377190" algn="l" defTabSz="754380" rtl="0" eaLnBrk="1" latinLnBrk="0" hangingPunct="1">
        <a:defRPr sz="1485" kern="1200">
          <a:solidFill>
            <a:schemeClr val="tx1"/>
          </a:solidFill>
          <a:latin typeface="+mn-lt"/>
          <a:ea typeface="+mn-ea"/>
          <a:cs typeface="+mn-cs"/>
        </a:defRPr>
      </a:lvl2pPr>
      <a:lvl3pPr marL="754380" algn="l" defTabSz="754380" rtl="0" eaLnBrk="1" latinLnBrk="0" hangingPunct="1">
        <a:defRPr sz="1485" kern="1200">
          <a:solidFill>
            <a:schemeClr val="tx1"/>
          </a:solidFill>
          <a:latin typeface="+mn-lt"/>
          <a:ea typeface="+mn-ea"/>
          <a:cs typeface="+mn-cs"/>
        </a:defRPr>
      </a:lvl3pPr>
      <a:lvl4pPr marL="1131570" algn="l" defTabSz="754380" rtl="0" eaLnBrk="1" latinLnBrk="0" hangingPunct="1">
        <a:defRPr sz="1485" kern="1200">
          <a:solidFill>
            <a:schemeClr val="tx1"/>
          </a:solidFill>
          <a:latin typeface="+mn-lt"/>
          <a:ea typeface="+mn-ea"/>
          <a:cs typeface="+mn-cs"/>
        </a:defRPr>
      </a:lvl4pPr>
      <a:lvl5pPr marL="1508760" algn="l" defTabSz="754380" rtl="0" eaLnBrk="1" latinLnBrk="0" hangingPunct="1">
        <a:defRPr sz="1485" kern="1200">
          <a:solidFill>
            <a:schemeClr val="tx1"/>
          </a:solidFill>
          <a:latin typeface="+mn-lt"/>
          <a:ea typeface="+mn-ea"/>
          <a:cs typeface="+mn-cs"/>
        </a:defRPr>
      </a:lvl5pPr>
      <a:lvl6pPr marL="1885950" algn="l" defTabSz="754380" rtl="0" eaLnBrk="1" latinLnBrk="0" hangingPunct="1">
        <a:defRPr sz="1485" kern="1200">
          <a:solidFill>
            <a:schemeClr val="tx1"/>
          </a:solidFill>
          <a:latin typeface="+mn-lt"/>
          <a:ea typeface="+mn-ea"/>
          <a:cs typeface="+mn-cs"/>
        </a:defRPr>
      </a:lvl6pPr>
      <a:lvl7pPr marL="2263140" algn="l" defTabSz="754380" rtl="0" eaLnBrk="1" latinLnBrk="0" hangingPunct="1">
        <a:defRPr sz="1485" kern="1200">
          <a:solidFill>
            <a:schemeClr val="tx1"/>
          </a:solidFill>
          <a:latin typeface="+mn-lt"/>
          <a:ea typeface="+mn-ea"/>
          <a:cs typeface="+mn-cs"/>
        </a:defRPr>
      </a:lvl7pPr>
      <a:lvl8pPr marL="2640330" algn="l" defTabSz="754380" rtl="0" eaLnBrk="1" latinLnBrk="0" hangingPunct="1">
        <a:defRPr sz="1485" kern="1200">
          <a:solidFill>
            <a:schemeClr val="tx1"/>
          </a:solidFill>
          <a:latin typeface="+mn-lt"/>
          <a:ea typeface="+mn-ea"/>
          <a:cs typeface="+mn-cs"/>
        </a:defRPr>
      </a:lvl8pPr>
      <a:lvl9pPr marL="3017520" algn="l" defTabSz="754380" rtl="0" eaLnBrk="1" latinLnBrk="0" hangingPunct="1">
        <a:defRPr sz="1485"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B8F278-129B-F543-8128-AAF6D14BD105}"/>
              </a:ext>
            </a:extLst>
          </p:cNvPr>
          <p:cNvSpPr>
            <a:spLocks noGrp="1"/>
          </p:cNvSpPr>
          <p:nvPr>
            <p:ph type="title"/>
          </p:nvPr>
        </p:nvSpPr>
        <p:spPr>
          <a:xfrm>
            <a:off x="691515" y="389469"/>
            <a:ext cx="8675370" cy="141393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1932B5-0F21-FA45-A3CD-EF36EB5088D1}"/>
              </a:ext>
            </a:extLst>
          </p:cNvPr>
          <p:cNvSpPr>
            <a:spLocks noGrp="1"/>
          </p:cNvSpPr>
          <p:nvPr>
            <p:ph type="body" idx="1"/>
          </p:nvPr>
        </p:nvSpPr>
        <p:spPr>
          <a:xfrm>
            <a:off x="691515" y="1947333"/>
            <a:ext cx="8675370" cy="464142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8D78C8-6C04-AB4A-BDFD-89311F6E7DF7}"/>
              </a:ext>
            </a:extLst>
          </p:cNvPr>
          <p:cNvSpPr>
            <a:spLocks noGrp="1"/>
          </p:cNvSpPr>
          <p:nvPr>
            <p:ph type="dt" sz="half" idx="2"/>
          </p:nvPr>
        </p:nvSpPr>
        <p:spPr>
          <a:xfrm>
            <a:off x="691515" y="6780109"/>
            <a:ext cx="2263140" cy="389467"/>
          </a:xfrm>
          <a:prstGeom prst="rect">
            <a:avLst/>
          </a:prstGeom>
        </p:spPr>
        <p:txBody>
          <a:bodyPr vert="horz" lIns="91440" tIns="45720" rIns="91440" bIns="45720" rtlCol="0" anchor="ctr"/>
          <a:lstStyle>
            <a:lvl1pPr algn="l">
              <a:defRPr sz="743">
                <a:solidFill>
                  <a:schemeClr val="tx1">
                    <a:tint val="75000"/>
                  </a:schemeClr>
                </a:solidFill>
              </a:defRPr>
            </a:lvl1pPr>
          </a:lstStyle>
          <a:p>
            <a:fld id="{EF82E698-936F-C341-8489-C21105A7EFF3}" type="datetime1">
              <a:rPr lang="en-US" smtClean="0"/>
              <a:t>6/19/2025</a:t>
            </a:fld>
            <a:endParaRPr lang="en-US" dirty="0"/>
          </a:p>
        </p:txBody>
      </p:sp>
      <p:sp>
        <p:nvSpPr>
          <p:cNvPr id="5" name="Footer Placeholder 4">
            <a:extLst>
              <a:ext uri="{FF2B5EF4-FFF2-40B4-BE49-F238E27FC236}">
                <a16:creationId xmlns:a16="http://schemas.microsoft.com/office/drawing/2014/main" id="{0B7AA713-864C-2B44-9032-132D4D7C53AF}"/>
              </a:ext>
            </a:extLst>
          </p:cNvPr>
          <p:cNvSpPr>
            <a:spLocks noGrp="1"/>
          </p:cNvSpPr>
          <p:nvPr>
            <p:ph type="ftr" sz="quarter" idx="3"/>
          </p:nvPr>
        </p:nvSpPr>
        <p:spPr>
          <a:xfrm>
            <a:off x="3331845" y="6780109"/>
            <a:ext cx="3394710" cy="389467"/>
          </a:xfrm>
          <a:prstGeom prst="rect">
            <a:avLst/>
          </a:prstGeom>
        </p:spPr>
        <p:txBody>
          <a:bodyPr vert="horz" lIns="91440" tIns="45720" rIns="91440" bIns="45720" rtlCol="0" anchor="ctr"/>
          <a:lstStyle>
            <a:lvl1pPr algn="ctr">
              <a:defRPr sz="743">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85908E1-07B2-7D43-BDBD-85574BE5A794}"/>
              </a:ext>
            </a:extLst>
          </p:cNvPr>
          <p:cNvSpPr>
            <a:spLocks noGrp="1"/>
          </p:cNvSpPr>
          <p:nvPr>
            <p:ph type="sldNum" sz="quarter" idx="4"/>
          </p:nvPr>
        </p:nvSpPr>
        <p:spPr>
          <a:xfrm>
            <a:off x="7103745" y="6780109"/>
            <a:ext cx="2263140" cy="389467"/>
          </a:xfrm>
          <a:prstGeom prst="rect">
            <a:avLst/>
          </a:prstGeom>
        </p:spPr>
        <p:txBody>
          <a:bodyPr vert="horz" lIns="91440" tIns="45720" rIns="91440" bIns="45720" rtlCol="0" anchor="ctr"/>
          <a:lstStyle>
            <a:lvl1pPr algn="r">
              <a:defRPr sz="743">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82491704"/>
      </p:ext>
    </p:extLst>
  </p:cSld>
  <p:clrMap bg1="lt1" tx1="dk1" bg2="lt2" tx2="dk2" accent1="accent1" accent2="accent2" accent3="accent3" accent4="accent4" accent5="accent5" accent6="accent6" hlink="hlink" folHlink="folHlink"/>
  <p:sldLayoutIdLst>
    <p:sldLayoutId id="2147485030" r:id="rId1"/>
    <p:sldLayoutId id="2147485031" r:id="rId2"/>
    <p:sldLayoutId id="2147485032" r:id="rId3"/>
    <p:sldLayoutId id="2147485033" r:id="rId4"/>
    <p:sldLayoutId id="2147485034" r:id="rId5"/>
    <p:sldLayoutId id="2147485035" r:id="rId6"/>
    <p:sldLayoutId id="2147485036" r:id="rId7"/>
    <p:sldLayoutId id="2147485037" r:id="rId8"/>
    <p:sldLayoutId id="2147485038" r:id="rId9"/>
    <p:sldLayoutId id="2147485039" r:id="rId10"/>
    <p:sldLayoutId id="2147485040" r:id="rId11"/>
    <p:sldLayoutId id="2147485041" r:id="rId12"/>
    <p:sldLayoutId id="2147485042" r:id="rId13"/>
    <p:sldLayoutId id="2147485043" r:id="rId14"/>
  </p:sldLayoutIdLst>
  <p:hf hdr="0" ftr="0" dt="0"/>
  <p:txStyles>
    <p:titleStyle>
      <a:lvl1pPr algn="l" defTabSz="565785" rtl="0" eaLnBrk="1" latinLnBrk="0" hangingPunct="1">
        <a:lnSpc>
          <a:spcPct val="90000"/>
        </a:lnSpc>
        <a:spcBef>
          <a:spcPct val="0"/>
        </a:spcBef>
        <a:buNone/>
        <a:defRPr sz="2723" kern="1200">
          <a:solidFill>
            <a:schemeClr val="tx1"/>
          </a:solidFill>
          <a:latin typeface="+mj-lt"/>
          <a:ea typeface="+mj-ea"/>
          <a:cs typeface="+mj-cs"/>
        </a:defRPr>
      </a:lvl1pPr>
    </p:titleStyle>
    <p:bodyStyle>
      <a:lvl1pPr marL="141446" indent="-141446" algn="l" defTabSz="565785" rtl="0" eaLnBrk="1" latinLnBrk="0" hangingPunct="1">
        <a:lnSpc>
          <a:spcPct val="90000"/>
        </a:lnSpc>
        <a:spcBef>
          <a:spcPts val="619"/>
        </a:spcBef>
        <a:buFont typeface="Arial" panose="020B0604020202020204" pitchFamily="34" charset="0"/>
        <a:buChar char="•"/>
        <a:defRPr sz="1733" kern="1200">
          <a:solidFill>
            <a:schemeClr val="tx1"/>
          </a:solidFill>
          <a:latin typeface="+mn-lt"/>
          <a:ea typeface="+mn-ea"/>
          <a:cs typeface="+mn-cs"/>
        </a:defRPr>
      </a:lvl1pPr>
      <a:lvl2pPr marL="424339" indent="-141446" algn="l" defTabSz="565785" rtl="0" eaLnBrk="1" latinLnBrk="0" hangingPunct="1">
        <a:lnSpc>
          <a:spcPct val="90000"/>
        </a:lnSpc>
        <a:spcBef>
          <a:spcPts val="309"/>
        </a:spcBef>
        <a:buFont typeface="Arial" panose="020B0604020202020204" pitchFamily="34" charset="0"/>
        <a:buChar char="•"/>
        <a:defRPr sz="1485" kern="1200">
          <a:solidFill>
            <a:schemeClr val="tx1"/>
          </a:solidFill>
          <a:latin typeface="+mn-lt"/>
          <a:ea typeface="+mn-ea"/>
          <a:cs typeface="+mn-cs"/>
        </a:defRPr>
      </a:lvl2pPr>
      <a:lvl3pPr marL="707231" indent="-141446" algn="l" defTabSz="565785" rtl="0" eaLnBrk="1" latinLnBrk="0" hangingPunct="1">
        <a:lnSpc>
          <a:spcPct val="90000"/>
        </a:lnSpc>
        <a:spcBef>
          <a:spcPts val="309"/>
        </a:spcBef>
        <a:buFont typeface="Arial" panose="020B0604020202020204" pitchFamily="34" charset="0"/>
        <a:buChar char="•"/>
        <a:defRPr sz="1238" kern="1200">
          <a:solidFill>
            <a:schemeClr val="tx1"/>
          </a:solidFill>
          <a:latin typeface="+mn-lt"/>
          <a:ea typeface="+mn-ea"/>
          <a:cs typeface="+mn-cs"/>
        </a:defRPr>
      </a:lvl3pPr>
      <a:lvl4pPr marL="990124" indent="-141446" algn="l" defTabSz="565785"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4pPr>
      <a:lvl5pPr marL="1273016" indent="-141446" algn="l" defTabSz="565785"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5pPr>
      <a:lvl6pPr marL="1555909" indent="-141446" algn="l" defTabSz="565785"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6pPr>
      <a:lvl7pPr marL="1838801" indent="-141446" algn="l" defTabSz="565785"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7pPr>
      <a:lvl8pPr marL="2121694" indent="-141446" algn="l" defTabSz="565785"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8pPr>
      <a:lvl9pPr marL="2404586" indent="-141446" algn="l" defTabSz="565785" rtl="0" eaLnBrk="1" latinLnBrk="0" hangingPunct="1">
        <a:lnSpc>
          <a:spcPct val="90000"/>
        </a:lnSpc>
        <a:spcBef>
          <a:spcPts val="309"/>
        </a:spcBef>
        <a:buFont typeface="Arial" panose="020B0604020202020204" pitchFamily="34" charset="0"/>
        <a:buChar char="•"/>
        <a:defRPr sz="1114" kern="1200">
          <a:solidFill>
            <a:schemeClr val="tx1"/>
          </a:solidFill>
          <a:latin typeface="+mn-lt"/>
          <a:ea typeface="+mn-ea"/>
          <a:cs typeface="+mn-cs"/>
        </a:defRPr>
      </a:lvl9pPr>
    </p:bodyStyle>
    <p:otherStyle>
      <a:defPPr>
        <a:defRPr lang="en-US"/>
      </a:defPPr>
      <a:lvl1pPr marL="0" algn="l" defTabSz="565785" rtl="0" eaLnBrk="1" latinLnBrk="0" hangingPunct="1">
        <a:defRPr sz="1114" kern="1200">
          <a:solidFill>
            <a:schemeClr val="tx1"/>
          </a:solidFill>
          <a:latin typeface="+mn-lt"/>
          <a:ea typeface="+mn-ea"/>
          <a:cs typeface="+mn-cs"/>
        </a:defRPr>
      </a:lvl1pPr>
      <a:lvl2pPr marL="282893" algn="l" defTabSz="565785" rtl="0" eaLnBrk="1" latinLnBrk="0" hangingPunct="1">
        <a:defRPr sz="1114" kern="1200">
          <a:solidFill>
            <a:schemeClr val="tx1"/>
          </a:solidFill>
          <a:latin typeface="+mn-lt"/>
          <a:ea typeface="+mn-ea"/>
          <a:cs typeface="+mn-cs"/>
        </a:defRPr>
      </a:lvl2pPr>
      <a:lvl3pPr marL="565785" algn="l" defTabSz="565785" rtl="0" eaLnBrk="1" latinLnBrk="0" hangingPunct="1">
        <a:defRPr sz="1114" kern="1200">
          <a:solidFill>
            <a:schemeClr val="tx1"/>
          </a:solidFill>
          <a:latin typeface="+mn-lt"/>
          <a:ea typeface="+mn-ea"/>
          <a:cs typeface="+mn-cs"/>
        </a:defRPr>
      </a:lvl3pPr>
      <a:lvl4pPr marL="848678" algn="l" defTabSz="565785" rtl="0" eaLnBrk="1" latinLnBrk="0" hangingPunct="1">
        <a:defRPr sz="1114" kern="1200">
          <a:solidFill>
            <a:schemeClr val="tx1"/>
          </a:solidFill>
          <a:latin typeface="+mn-lt"/>
          <a:ea typeface="+mn-ea"/>
          <a:cs typeface="+mn-cs"/>
        </a:defRPr>
      </a:lvl4pPr>
      <a:lvl5pPr marL="1131570" algn="l" defTabSz="565785" rtl="0" eaLnBrk="1" latinLnBrk="0" hangingPunct="1">
        <a:defRPr sz="1114" kern="1200">
          <a:solidFill>
            <a:schemeClr val="tx1"/>
          </a:solidFill>
          <a:latin typeface="+mn-lt"/>
          <a:ea typeface="+mn-ea"/>
          <a:cs typeface="+mn-cs"/>
        </a:defRPr>
      </a:lvl5pPr>
      <a:lvl6pPr marL="1414463" algn="l" defTabSz="565785" rtl="0" eaLnBrk="1" latinLnBrk="0" hangingPunct="1">
        <a:defRPr sz="1114" kern="1200">
          <a:solidFill>
            <a:schemeClr val="tx1"/>
          </a:solidFill>
          <a:latin typeface="+mn-lt"/>
          <a:ea typeface="+mn-ea"/>
          <a:cs typeface="+mn-cs"/>
        </a:defRPr>
      </a:lvl6pPr>
      <a:lvl7pPr marL="1697355" algn="l" defTabSz="565785" rtl="0" eaLnBrk="1" latinLnBrk="0" hangingPunct="1">
        <a:defRPr sz="1114" kern="1200">
          <a:solidFill>
            <a:schemeClr val="tx1"/>
          </a:solidFill>
          <a:latin typeface="+mn-lt"/>
          <a:ea typeface="+mn-ea"/>
          <a:cs typeface="+mn-cs"/>
        </a:defRPr>
      </a:lvl7pPr>
      <a:lvl8pPr marL="1980248" algn="l" defTabSz="565785" rtl="0" eaLnBrk="1" latinLnBrk="0" hangingPunct="1">
        <a:defRPr sz="1114" kern="1200">
          <a:solidFill>
            <a:schemeClr val="tx1"/>
          </a:solidFill>
          <a:latin typeface="+mn-lt"/>
          <a:ea typeface="+mn-ea"/>
          <a:cs typeface="+mn-cs"/>
        </a:defRPr>
      </a:lvl8pPr>
      <a:lvl9pPr marL="2263140" algn="l" defTabSz="565785" rtl="0" eaLnBrk="1" latinLnBrk="0" hangingPunct="1">
        <a:defRPr sz="111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0.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0.xml"/></Relationships>
</file>

<file path=ppt/slides/_rels/slide1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06.xml"/></Relationships>
</file>

<file path=ppt/slides/_rels/slide1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0.xml"/></Relationships>
</file>

<file path=ppt/slides/_rels/slide1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07.xml"/></Relationships>
</file>

<file path=ppt/slides/_rels/slide1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107.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notesSlide" Target="../notesSlides/notesSlide6.xml"/><Relationship Id="rId7" Type="http://schemas.openxmlformats.org/officeDocument/2006/relationships/diagramColors" Target="../diagrams/colors3.xml"/><Relationship Id="rId2" Type="http://schemas.openxmlformats.org/officeDocument/2006/relationships/slideLayout" Target="../slideLayouts/slideLayout12.xml"/><Relationship Id="rId1" Type="http://schemas.openxmlformats.org/officeDocument/2006/relationships/tags" Target="../tags/tag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5.xml"/><Relationship Id="rId1" Type="http://schemas.openxmlformats.org/officeDocument/2006/relationships/themeOverride" Target="../theme/themeOverride1.xml"/></Relationships>
</file>

<file path=ppt/slides/_rels/slide20.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tags" Target="../tags/tag15.xml"/><Relationship Id="rId18" Type="http://schemas.openxmlformats.org/officeDocument/2006/relationships/tags" Target="../tags/tag20.xml"/><Relationship Id="rId3" Type="http://schemas.openxmlformats.org/officeDocument/2006/relationships/tags" Target="../tags/tag5.xml"/><Relationship Id="rId21" Type="http://schemas.openxmlformats.org/officeDocument/2006/relationships/notesSlide" Target="../notesSlides/notesSlide7.xml"/><Relationship Id="rId7" Type="http://schemas.openxmlformats.org/officeDocument/2006/relationships/tags" Target="../tags/tag9.xml"/><Relationship Id="rId12" Type="http://schemas.openxmlformats.org/officeDocument/2006/relationships/tags" Target="../tags/tag14.xml"/><Relationship Id="rId17" Type="http://schemas.openxmlformats.org/officeDocument/2006/relationships/tags" Target="../tags/tag19.xml"/><Relationship Id="rId2" Type="http://schemas.openxmlformats.org/officeDocument/2006/relationships/tags" Target="../tags/tag4.xml"/><Relationship Id="rId16" Type="http://schemas.openxmlformats.org/officeDocument/2006/relationships/tags" Target="../tags/tag18.xml"/><Relationship Id="rId20" Type="http://schemas.openxmlformats.org/officeDocument/2006/relationships/slideLayout" Target="../slideLayouts/slideLayout12.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tags" Target="../tags/tag13.xml"/><Relationship Id="rId5" Type="http://schemas.openxmlformats.org/officeDocument/2006/relationships/tags" Target="../tags/tag7.xml"/><Relationship Id="rId15" Type="http://schemas.openxmlformats.org/officeDocument/2006/relationships/tags" Target="../tags/tag17.xml"/><Relationship Id="rId10" Type="http://schemas.openxmlformats.org/officeDocument/2006/relationships/tags" Target="../tags/tag12.xml"/><Relationship Id="rId19" Type="http://schemas.openxmlformats.org/officeDocument/2006/relationships/tags" Target="../tags/tag21.xml"/><Relationship Id="rId4" Type="http://schemas.openxmlformats.org/officeDocument/2006/relationships/tags" Target="../tags/tag6.xml"/><Relationship Id="rId9" Type="http://schemas.openxmlformats.org/officeDocument/2006/relationships/tags" Target="../tags/tag11.xml"/><Relationship Id="rId14" Type="http://schemas.openxmlformats.org/officeDocument/2006/relationships/tags" Target="../tags/tag16.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1.xml"/></Relationships>
</file>

<file path=ppt/slides/_rels/slide22.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notesSlide" Target="../notesSlides/notesSlide8.xml"/><Relationship Id="rId7" Type="http://schemas.openxmlformats.org/officeDocument/2006/relationships/diagramColors" Target="../diagrams/colors4.xml"/><Relationship Id="rId2" Type="http://schemas.openxmlformats.org/officeDocument/2006/relationships/slideLayout" Target="../slideLayouts/slideLayout82.xml"/><Relationship Id="rId1" Type="http://schemas.openxmlformats.org/officeDocument/2006/relationships/themeOverride" Target="../theme/themeOverride8.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3.xml.rels><?xml version="1.0" encoding="UTF-8" standalone="yes"?>
<Relationships xmlns="http://schemas.openxmlformats.org/package/2006/relationships"><Relationship Id="rId3" Type="http://schemas.openxmlformats.org/officeDocument/2006/relationships/hyperlink" Target="https://collateralregistry.rbz.co.zw/" TargetMode="External"/><Relationship Id="rId2" Type="http://schemas.openxmlformats.org/officeDocument/2006/relationships/notesSlide" Target="../notesSlides/notesSlide9.xml"/><Relationship Id="rId1" Type="http://schemas.openxmlformats.org/officeDocument/2006/relationships/slideLayout" Target="../slideLayouts/slideLayout82.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8" Type="http://schemas.openxmlformats.org/officeDocument/2006/relationships/image" Target="../media/image33.jpeg"/><Relationship Id="rId3" Type="http://schemas.openxmlformats.org/officeDocument/2006/relationships/image" Target="../media/image28.jpeg"/><Relationship Id="rId7" Type="http://schemas.openxmlformats.org/officeDocument/2006/relationships/image" Target="../media/image32.jpeg"/><Relationship Id="rId2" Type="http://schemas.openxmlformats.org/officeDocument/2006/relationships/slideLayout" Target="../slideLayouts/slideLayout82.xml"/><Relationship Id="rId1" Type="http://schemas.openxmlformats.org/officeDocument/2006/relationships/themeOverride" Target="../theme/themeOverride9.xml"/><Relationship Id="rId6" Type="http://schemas.openxmlformats.org/officeDocument/2006/relationships/image" Target="../media/image31.jpeg"/><Relationship Id="rId5" Type="http://schemas.openxmlformats.org/officeDocument/2006/relationships/image" Target="../media/image30.jpeg"/><Relationship Id="rId10" Type="http://schemas.openxmlformats.org/officeDocument/2006/relationships/image" Target="../media/image35.jpeg"/><Relationship Id="rId4" Type="http://schemas.openxmlformats.org/officeDocument/2006/relationships/image" Target="../media/image29.jpeg"/><Relationship Id="rId9" Type="http://schemas.openxmlformats.org/officeDocument/2006/relationships/image" Target="../media/image34.jpeg"/></Relationships>
</file>

<file path=ppt/slides/_rels/slide25.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1.xml"/></Relationships>
</file>

<file path=ppt/slides/_rels/slide26.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1.xml"/></Relationships>
</file>

<file path=ppt/slides/_rels/slide27.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6.xml"/><Relationship Id="rId1" Type="http://schemas.openxmlformats.org/officeDocument/2006/relationships/themeOverride" Target="../theme/themeOverride12.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6.xml"/><Relationship Id="rId1" Type="http://schemas.openxmlformats.org/officeDocument/2006/relationships/themeOverride" Target="../theme/themeOverride13.xm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1.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0.xml"/><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Layout" Target="../diagrams/layout2.xml"/><Relationship Id="rId7" Type="http://schemas.openxmlformats.org/officeDocument/2006/relationships/image" Target="../media/image12.png"/><Relationship Id="rId2" Type="http://schemas.openxmlformats.org/officeDocument/2006/relationships/diagramData" Target="../diagrams/data2.xml"/><Relationship Id="rId1" Type="http://schemas.openxmlformats.org/officeDocument/2006/relationships/slideLayout" Target="../slideLayouts/slideLayout7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7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0500" y="2362200"/>
            <a:ext cx="9677400" cy="4191000"/>
          </a:xfrm>
          <a:solidFill>
            <a:schemeClr val="accent1">
              <a:lumMod val="20000"/>
              <a:lumOff val="80000"/>
            </a:schemeClr>
          </a:solidFill>
        </p:spPr>
        <p:txBody>
          <a:bodyPr>
            <a:normAutofit fontScale="25000" lnSpcReduction="20000"/>
          </a:bodyPr>
          <a:lstStyle/>
          <a:p>
            <a:pPr marL="70016" indent="0" algn="ctr">
              <a:buNone/>
            </a:pPr>
            <a:endParaRPr lang="en-ZW" dirty="0">
              <a:solidFill>
                <a:srgbClr val="FF0000"/>
              </a:solidFill>
              <a:latin typeface="Arial Black" panose="020B0A04020102020204" pitchFamily="34" charset="0"/>
              <a:ea typeface="Calibri" panose="020F0502020204030204" pitchFamily="34" charset="0"/>
            </a:endParaRPr>
          </a:p>
          <a:p>
            <a:pPr marL="99579" marR="0" lvl="0" indent="0" algn="ctr" defTabSz="804705" rtl="0" eaLnBrk="1" fontAlgn="auto" latinLnBrk="0" hangingPunct="1">
              <a:lnSpc>
                <a:spcPct val="120000"/>
              </a:lnSpc>
              <a:spcBef>
                <a:spcPts val="880"/>
              </a:spcBef>
              <a:spcAft>
                <a:spcPts val="0"/>
              </a:spcAft>
              <a:buClr>
                <a:prstClr val="white"/>
              </a:buClr>
              <a:buSzPts val="6000"/>
              <a:buFont typeface="Arial" panose="020B0604020202020204" pitchFamily="34" charset="0"/>
              <a:buNone/>
              <a:tabLst/>
              <a:defRPr/>
            </a:pPr>
            <a:r>
              <a:rPr kumimoji="0" lang="fr-FR" sz="5800" b="1" i="0" u="none" strike="noStrike" kern="1200" cap="none" spc="0" normalizeH="0" baseline="0" noProof="0" dirty="0">
                <a:ln>
                  <a:noFill/>
                </a:ln>
                <a:solidFill>
                  <a:srgbClr val="6600FF"/>
                </a:solidFill>
                <a:effectLst/>
                <a:uLnTx/>
                <a:uFillTx/>
                <a:latin typeface="Arial Black" panose="020B0A04020102020204" pitchFamily="34" charset="0"/>
                <a:ea typeface="Tahoma" panose="020B0604030504040204" pitchFamily="34" charset="0"/>
                <a:cs typeface="Tahoma" panose="020B0604030504040204" pitchFamily="34" charset="0"/>
              </a:rPr>
              <a:t>‘UNLOCKING THE INFORMAL SECTOR – FORMALISATION, SUPPORT AND REGULATION’</a:t>
            </a:r>
          </a:p>
          <a:p>
            <a:pPr marL="99579" marR="0" lvl="0" indent="0" algn="ctr" defTabSz="804705" rtl="0" eaLnBrk="1" fontAlgn="auto" latinLnBrk="0" hangingPunct="1">
              <a:lnSpc>
                <a:spcPct val="120000"/>
              </a:lnSpc>
              <a:spcBef>
                <a:spcPts val="880"/>
              </a:spcBef>
              <a:spcAft>
                <a:spcPts val="0"/>
              </a:spcAft>
              <a:buClr>
                <a:prstClr val="white"/>
              </a:buClr>
              <a:buSzPts val="6000"/>
              <a:buFont typeface="Arial" panose="020B0604020202020204" pitchFamily="34" charset="0"/>
              <a:buNone/>
              <a:tabLst/>
              <a:defRPr/>
            </a:pPr>
            <a:endParaRPr kumimoji="0" lang="fr-FR" sz="5800" b="1" i="0" u="none" strike="noStrike" kern="1200" cap="none" spc="0" normalizeH="0" baseline="0" noProof="0" dirty="0">
              <a:ln>
                <a:noFill/>
              </a:ln>
              <a:solidFill>
                <a:prstClr val="black"/>
              </a:solidFill>
              <a:effectLst/>
              <a:uLnTx/>
              <a:uFillTx/>
              <a:latin typeface="Arial Black" panose="020B0A04020102020204" pitchFamily="34" charset="0"/>
              <a:ea typeface="Tahoma" panose="020B0604030504040204" pitchFamily="34" charset="0"/>
              <a:cs typeface="Tahoma" panose="020B0604030504040204" pitchFamily="34" charset="0"/>
            </a:endParaRPr>
          </a:p>
          <a:p>
            <a:pPr marL="99579" marR="0" lvl="0" indent="0" algn="ctr" defTabSz="804705" rtl="0" eaLnBrk="1" fontAlgn="auto" latinLnBrk="0" hangingPunct="1">
              <a:lnSpc>
                <a:spcPct val="120000"/>
              </a:lnSpc>
              <a:spcBef>
                <a:spcPts val="880"/>
              </a:spcBef>
              <a:spcAft>
                <a:spcPts val="0"/>
              </a:spcAft>
              <a:buClr>
                <a:prstClr val="white"/>
              </a:buClr>
              <a:buSzPts val="6000"/>
              <a:buFont typeface="Arial" panose="020B0604020202020204" pitchFamily="34" charset="0"/>
              <a:buNone/>
              <a:tabLst/>
              <a:defRPr/>
            </a:pPr>
            <a:r>
              <a:rPr kumimoji="0" lang="en-ZW" sz="5800" b="1" i="0" u="none" strike="noStrike" kern="1200" cap="none" spc="0" normalizeH="0" baseline="0" noProof="0" dirty="0">
                <a:ln>
                  <a:noFill/>
                </a:ln>
                <a:solidFill>
                  <a:srgbClr val="040404"/>
                </a:solidFill>
                <a:effectLst/>
                <a:uLnTx/>
                <a:uFillTx/>
                <a:latin typeface="Arial Black" panose="020B0A04020102020204" pitchFamily="34" charset="0"/>
                <a:ea typeface="Tahoma" panose="020B0604030504040204" pitchFamily="34" charset="0"/>
                <a:cs typeface="Tahoma" panose="020B0604030504040204" pitchFamily="34" charset="0"/>
              </a:rPr>
              <a:t>PRESENTED AT </a:t>
            </a:r>
          </a:p>
          <a:p>
            <a:pPr marL="99579" marR="0" lvl="0" indent="0" algn="ctr" defTabSz="804705" rtl="0" eaLnBrk="1" fontAlgn="auto" latinLnBrk="0" hangingPunct="1">
              <a:lnSpc>
                <a:spcPct val="120000"/>
              </a:lnSpc>
              <a:spcBef>
                <a:spcPts val="880"/>
              </a:spcBef>
              <a:spcAft>
                <a:spcPts val="0"/>
              </a:spcAft>
              <a:buClr>
                <a:prstClr val="white"/>
              </a:buClr>
              <a:buSzPts val="6000"/>
              <a:buFont typeface="Arial" panose="020B0604020202020204" pitchFamily="34" charset="0"/>
              <a:buNone/>
              <a:tabLst/>
              <a:defRPr/>
            </a:pPr>
            <a:r>
              <a:rPr kumimoji="0" lang="en-ZW" sz="5800" b="1" i="0" u="none" strike="noStrike" kern="1200" cap="none" spc="0" normalizeH="0" baseline="0" noProof="0" dirty="0">
                <a:ln>
                  <a:noFill/>
                </a:ln>
                <a:solidFill>
                  <a:srgbClr val="040404"/>
                </a:solidFill>
                <a:effectLst/>
                <a:uLnTx/>
                <a:uFillTx/>
                <a:latin typeface="Arial Black" panose="020B0A04020102020204" pitchFamily="34" charset="0"/>
                <a:ea typeface="Tahoma" panose="020B0604030504040204" pitchFamily="34" charset="0"/>
                <a:cs typeface="Tahoma" panose="020B0604030504040204" pitchFamily="34" charset="0"/>
              </a:rPr>
              <a:t>NATIONAL ECONOMIC CONSULTATIVE FORUM  </a:t>
            </a:r>
            <a:br>
              <a:rPr kumimoji="0" lang="en-ZW" sz="5800" b="1" i="0" u="none" strike="noStrike" kern="1200" cap="none" spc="0" normalizeH="0" baseline="0" noProof="0" dirty="0">
                <a:ln>
                  <a:noFill/>
                </a:ln>
                <a:solidFill>
                  <a:srgbClr val="040404"/>
                </a:solidFill>
                <a:effectLst/>
                <a:uLnTx/>
                <a:uFillTx/>
                <a:latin typeface="Fira Sans SemiBold" panose="020B0604020202020204" charset="0"/>
                <a:ea typeface="Tahoma" panose="020B0604030504040204" pitchFamily="34" charset="0"/>
                <a:cs typeface="Tahoma" panose="020B0604030504040204" pitchFamily="34" charset="0"/>
              </a:rPr>
            </a:br>
            <a:br>
              <a:rPr kumimoji="0" lang="en-ZW" sz="5800" b="1" i="0" u="none" strike="noStrike" kern="1200" cap="none" spc="0" normalizeH="0" baseline="0" noProof="0" dirty="0">
                <a:ln>
                  <a:noFill/>
                </a:ln>
                <a:solidFill>
                  <a:srgbClr val="040404"/>
                </a:solidFill>
                <a:effectLst/>
                <a:uLnTx/>
                <a:uFillTx/>
                <a:latin typeface="Fira Sans SemiBold" panose="020B0604020202020204" charset="0"/>
                <a:ea typeface="Tahoma" panose="020B0604030504040204" pitchFamily="34" charset="0"/>
                <a:cs typeface="Tahoma" panose="020B0604030504040204" pitchFamily="34" charset="0"/>
              </a:rPr>
            </a:br>
            <a:endParaRPr kumimoji="0" lang="en-ZW" sz="5800" b="1" i="0" u="none" strike="noStrike" kern="1200" cap="none" spc="0" normalizeH="0" baseline="0" noProof="0" dirty="0">
              <a:ln>
                <a:noFill/>
              </a:ln>
              <a:solidFill>
                <a:srgbClr val="040404"/>
              </a:solidFill>
              <a:effectLst/>
              <a:uLnTx/>
              <a:uFillTx/>
              <a:latin typeface="Fira Sans SemiBold" panose="020B0604020202020204" charset="0"/>
              <a:ea typeface="Tahoma" panose="020B0604030504040204" pitchFamily="34" charset="0"/>
              <a:cs typeface="Tahoma" panose="020B0604030504040204" pitchFamily="34" charset="0"/>
            </a:endParaRPr>
          </a:p>
          <a:p>
            <a:pPr marL="99579" indent="0" algn="ctr" defTabSz="804705">
              <a:lnSpc>
                <a:spcPct val="120000"/>
              </a:lnSpc>
              <a:spcBef>
                <a:spcPts val="880"/>
              </a:spcBef>
              <a:buClr>
                <a:prstClr val="white"/>
              </a:buClr>
              <a:buSzPts val="6000"/>
              <a:buNone/>
              <a:defRPr/>
            </a:pPr>
            <a:r>
              <a:rPr lang="fr-FR"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t>BY</a:t>
            </a:r>
            <a:br>
              <a:rPr lang="fr-FR"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br>
            <a:r>
              <a:rPr lang="fr-FR"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t>MRS. R. MUSHOSHO</a:t>
            </a:r>
          </a:p>
          <a:p>
            <a:pPr marL="99579" indent="0" algn="ctr" defTabSz="804705">
              <a:lnSpc>
                <a:spcPct val="120000"/>
              </a:lnSpc>
              <a:spcBef>
                <a:spcPts val="880"/>
              </a:spcBef>
              <a:buClr>
                <a:prstClr val="white"/>
              </a:buClr>
              <a:buSzPts val="6000"/>
              <a:buNone/>
              <a:defRPr/>
            </a:pPr>
            <a:r>
              <a:rPr lang="fr-FR"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t> </a:t>
            </a:r>
            <a:br>
              <a:rPr lang="fr-FR"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br>
            <a:r>
              <a:rPr lang="fr-FR"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t>DEPUTY DIRECTOR, </a:t>
            </a:r>
            <a:r>
              <a:rPr lang="en-US"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t>RESERVE BANK OF ZIMBABWE</a:t>
            </a:r>
            <a:br>
              <a:rPr lang="en-US"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br>
            <a:br>
              <a:rPr lang="en-US"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br>
            <a:r>
              <a:rPr lang="en-US" sz="6000" b="1" dirty="0">
                <a:solidFill>
                  <a:srgbClr val="040404"/>
                </a:solidFill>
                <a:latin typeface="Arial Black" panose="020B0A04020102020204" pitchFamily="34" charset="0"/>
                <a:ea typeface="Tahoma" panose="020B0604030504040204" pitchFamily="34" charset="0"/>
                <a:cs typeface="Tahoma" panose="020B0604030504040204" pitchFamily="34" charset="0"/>
              </a:rPr>
              <a:t>19 JUNE 2025</a:t>
            </a:r>
          </a:p>
        </p:txBody>
      </p:sp>
      <p:sp>
        <p:nvSpPr>
          <p:cNvPr id="3" name="Slide Number Placeholder 2"/>
          <p:cNvSpPr>
            <a:spLocks noGrp="1"/>
          </p:cNvSpPr>
          <p:nvPr>
            <p:ph type="sldNum" sz="quarter" idx="12"/>
          </p:nvPr>
        </p:nvSpPr>
        <p:spPr/>
        <p:txBody>
          <a:bodyPr/>
          <a:lstStyle/>
          <a:p>
            <a:pPr defTabSz="707231"/>
            <a:fld id="{D077504B-CE97-40FC-A8E4-E264AB09B9D0}" type="slidenum">
              <a:rPr lang="en-US">
                <a:solidFill>
                  <a:prstClr val="black"/>
                </a:solidFill>
              </a:rPr>
              <a:pPr defTabSz="707231"/>
              <a:t>1</a:t>
            </a:fld>
            <a:endParaRPr lang="en-US">
              <a:solidFill>
                <a:prstClr val="black"/>
              </a:solidFill>
            </a:endParaRPr>
          </a:p>
        </p:txBody>
      </p:sp>
      <p:pic>
        <p:nvPicPr>
          <p:cNvPr id="5" name="Picture 4">
            <a:extLst>
              <a:ext uri="{FF2B5EF4-FFF2-40B4-BE49-F238E27FC236}">
                <a16:creationId xmlns:a16="http://schemas.microsoft.com/office/drawing/2014/main" id="{795A5670-2671-523E-0556-A9D253FD2503}"/>
              </a:ext>
            </a:extLst>
          </p:cNvPr>
          <p:cNvPicPr/>
          <p:nvPr/>
        </p:nvPicPr>
        <p:blipFill>
          <a:blip r:embed="rId2"/>
          <a:srcRect/>
          <a:stretch>
            <a:fillRect/>
          </a:stretch>
        </p:blipFill>
        <p:spPr bwMode="auto">
          <a:xfrm>
            <a:off x="4038600" y="177969"/>
            <a:ext cx="1785199" cy="1558518"/>
          </a:xfrm>
          <a:prstGeom prst="rect">
            <a:avLst/>
          </a:prstGeom>
          <a:noFill/>
          <a:ln w="9525">
            <a:noFill/>
            <a:miter lim="800000"/>
            <a:headEnd/>
            <a:tailEnd/>
          </a:ln>
        </p:spPr>
      </p:pic>
    </p:spTree>
    <p:extLst>
      <p:ext uri="{BB962C8B-B14F-4D97-AF65-F5344CB8AC3E}">
        <p14:creationId xmlns:p14="http://schemas.microsoft.com/office/powerpoint/2010/main" val="2595632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rot="10800000">
            <a:off x="2467664" y="3110775"/>
            <a:ext cx="580812" cy="1577529"/>
          </a:xfrm>
          <a:prstGeom prst="rect">
            <a:avLst/>
          </a:prstGeom>
          <a:solidFill>
            <a:srgbClr val="89B6F7"/>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583466" fontAlgn="auto">
              <a:spcBef>
                <a:spcPts val="0"/>
              </a:spcBef>
              <a:spcAft>
                <a:spcPts val="0"/>
              </a:spcAft>
              <a:defRPr/>
            </a:pPr>
            <a:r>
              <a:rPr lang="en-US" sz="893" b="1" dirty="0">
                <a:solidFill>
                  <a:prstClr val="black"/>
                </a:solidFill>
                <a:latin typeface="Arial" panose="020B0604020202020204" pitchFamily="34" charset="0"/>
                <a:cs typeface="Arial" panose="020B0604020202020204" pitchFamily="34" charset="0"/>
              </a:rPr>
              <a:t>CONSUMER PROTECTION AND FINANCIAL CAPABILITY</a:t>
            </a:r>
          </a:p>
        </p:txBody>
      </p:sp>
      <p:sp>
        <p:nvSpPr>
          <p:cNvPr id="5" name="Rectangle 4"/>
          <p:cNvSpPr/>
          <p:nvPr/>
        </p:nvSpPr>
        <p:spPr>
          <a:xfrm>
            <a:off x="2317209" y="2926064"/>
            <a:ext cx="795108" cy="128283"/>
          </a:xfrm>
          <a:prstGeom prst="rect">
            <a:avLst/>
          </a:prstGeom>
          <a:solidFill>
            <a:srgbClr val="89B6F7"/>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US" sz="1148">
              <a:solidFill>
                <a:prstClr val="white"/>
              </a:solidFill>
              <a:latin typeface="Calibri" panose="020F0502020204030204"/>
            </a:endParaRPr>
          </a:p>
        </p:txBody>
      </p:sp>
      <p:sp>
        <p:nvSpPr>
          <p:cNvPr id="6" name="Rectangle 5"/>
          <p:cNvSpPr/>
          <p:nvPr/>
        </p:nvSpPr>
        <p:spPr>
          <a:xfrm>
            <a:off x="2254312" y="2680745"/>
            <a:ext cx="1007517" cy="174354"/>
          </a:xfrm>
          <a:prstGeom prst="rect">
            <a:avLst/>
          </a:prstGeom>
          <a:solidFill>
            <a:schemeClr val="accent5">
              <a:lumMod val="5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US" sz="1148">
              <a:solidFill>
                <a:prstClr val="white"/>
              </a:solidFill>
              <a:latin typeface="Calibri" panose="020F0502020204030204"/>
            </a:endParaRPr>
          </a:p>
        </p:txBody>
      </p:sp>
      <p:sp>
        <p:nvSpPr>
          <p:cNvPr id="7" name="Rectangle 6"/>
          <p:cNvSpPr/>
          <p:nvPr/>
        </p:nvSpPr>
        <p:spPr>
          <a:xfrm rot="10800000">
            <a:off x="3862800" y="3127908"/>
            <a:ext cx="555681" cy="1567346"/>
          </a:xfrm>
          <a:prstGeom prst="rect">
            <a:avLst/>
          </a:prstGeom>
          <a:solidFill>
            <a:srgbClr val="85EFBF"/>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583466" fontAlgn="auto">
              <a:spcBef>
                <a:spcPts val="0"/>
              </a:spcBef>
              <a:spcAft>
                <a:spcPts val="0"/>
              </a:spcAft>
              <a:defRPr/>
            </a:pPr>
            <a:endParaRPr lang="en-ZW" sz="893" b="1" dirty="0">
              <a:solidFill>
                <a:srgbClr val="002060"/>
              </a:solidFill>
              <a:latin typeface="Arial" panose="020B0604020202020204" pitchFamily="34" charset="0"/>
              <a:cs typeface="Arial" panose="020B0604020202020204" pitchFamily="34" charset="0"/>
            </a:endParaRPr>
          </a:p>
          <a:p>
            <a:pPr algn="ctr" defTabSz="583466" fontAlgn="auto">
              <a:spcBef>
                <a:spcPts val="0"/>
              </a:spcBef>
              <a:spcAft>
                <a:spcPts val="0"/>
              </a:spcAft>
              <a:defRPr/>
            </a:pPr>
            <a:r>
              <a:rPr lang="en-ZW" sz="893" b="1" dirty="0">
                <a:solidFill>
                  <a:schemeClr val="tx1"/>
                </a:solidFill>
                <a:latin typeface="Arial" panose="020B0604020202020204" pitchFamily="34" charset="0"/>
                <a:cs typeface="Arial" panose="020B0604020202020204" pitchFamily="34" charset="0"/>
              </a:rPr>
              <a:t>MICROFINANCING, </a:t>
            </a:r>
            <a:r>
              <a:rPr lang="en-ZW" sz="893" b="1" dirty="0">
                <a:solidFill>
                  <a:srgbClr val="FF0000"/>
                </a:solidFill>
                <a:latin typeface="Arial" panose="020B0604020202020204" pitchFamily="34" charset="0"/>
                <a:cs typeface="Arial" panose="020B0604020202020204" pitchFamily="34" charset="0"/>
              </a:rPr>
              <a:t>MSME</a:t>
            </a:r>
            <a:r>
              <a:rPr lang="en-ZW" sz="893" b="1" dirty="0">
                <a:solidFill>
                  <a:schemeClr val="tx1"/>
                </a:solidFill>
                <a:latin typeface="Arial" panose="020B0604020202020204" pitchFamily="34" charset="0"/>
                <a:cs typeface="Arial" panose="020B0604020202020204" pitchFamily="34" charset="0"/>
              </a:rPr>
              <a:t> </a:t>
            </a:r>
          </a:p>
          <a:p>
            <a:pPr algn="ctr" defTabSz="583466" fontAlgn="auto">
              <a:spcBef>
                <a:spcPts val="0"/>
              </a:spcBef>
              <a:spcAft>
                <a:spcPts val="0"/>
              </a:spcAft>
              <a:defRPr/>
            </a:pPr>
            <a:r>
              <a:rPr lang="en-ZW" sz="893" b="1" dirty="0">
                <a:solidFill>
                  <a:srgbClr val="FF0000"/>
                </a:solidFill>
                <a:latin typeface="Arial" panose="020B0604020202020204" pitchFamily="34" charset="0"/>
                <a:cs typeface="Arial" panose="020B0604020202020204" pitchFamily="34" charset="0"/>
              </a:rPr>
              <a:t>&amp; ENTREPRENEURSHIP DEVELOPMENT</a:t>
            </a:r>
            <a:endParaRPr lang="en-US" sz="893" b="1" dirty="0">
              <a:solidFill>
                <a:srgbClr val="FF0000"/>
              </a:solidFill>
              <a:latin typeface="Arial" panose="020B0604020202020204" pitchFamily="34" charset="0"/>
              <a:cs typeface="Arial" panose="020B0604020202020204" pitchFamily="34" charset="0"/>
            </a:endParaRPr>
          </a:p>
          <a:p>
            <a:pPr algn="ctr" defTabSz="583466" fontAlgn="auto">
              <a:lnSpc>
                <a:spcPct val="107000"/>
              </a:lnSpc>
              <a:spcBef>
                <a:spcPts val="0"/>
              </a:spcBef>
              <a:spcAft>
                <a:spcPts val="511"/>
              </a:spcAft>
              <a:defRPr/>
            </a:pPr>
            <a:endParaRPr lang="en-ZW" sz="893" b="1" dirty="0">
              <a:solidFill>
                <a:srgbClr val="002060"/>
              </a:solidFill>
              <a:latin typeface="Arial" panose="020B0604020202020204" pitchFamily="34" charset="0"/>
              <a:cs typeface="Arial" panose="020B0604020202020204" pitchFamily="34" charset="0"/>
            </a:endParaRPr>
          </a:p>
        </p:txBody>
      </p:sp>
      <p:sp>
        <p:nvSpPr>
          <p:cNvPr id="8" name="Rectangle 7"/>
          <p:cNvSpPr/>
          <p:nvPr/>
        </p:nvSpPr>
        <p:spPr>
          <a:xfrm>
            <a:off x="3772736" y="2897401"/>
            <a:ext cx="795108" cy="171838"/>
          </a:xfrm>
          <a:prstGeom prst="rect">
            <a:avLst/>
          </a:prstGeom>
          <a:solidFill>
            <a:srgbClr val="85EFBF"/>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US" sz="1148">
              <a:solidFill>
                <a:prstClr val="white"/>
              </a:solidFill>
              <a:latin typeface="Calibri" panose="020F0502020204030204"/>
            </a:endParaRPr>
          </a:p>
        </p:txBody>
      </p:sp>
      <p:sp>
        <p:nvSpPr>
          <p:cNvPr id="9" name="Rectangle 8"/>
          <p:cNvSpPr/>
          <p:nvPr/>
        </p:nvSpPr>
        <p:spPr>
          <a:xfrm>
            <a:off x="3600043" y="2660541"/>
            <a:ext cx="1011153" cy="169638"/>
          </a:xfrm>
          <a:prstGeom prst="rect">
            <a:avLst/>
          </a:prstGeom>
          <a:solidFill>
            <a:schemeClr val="accent5">
              <a:lumMod val="5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US" sz="1148">
              <a:solidFill>
                <a:prstClr val="white"/>
              </a:solidFill>
              <a:latin typeface="Calibri" panose="020F0502020204030204"/>
            </a:endParaRPr>
          </a:p>
        </p:txBody>
      </p:sp>
      <p:sp>
        <p:nvSpPr>
          <p:cNvPr id="10" name="Rectangle 9"/>
          <p:cNvSpPr/>
          <p:nvPr/>
        </p:nvSpPr>
        <p:spPr>
          <a:xfrm rot="10800000">
            <a:off x="5405050" y="3123491"/>
            <a:ext cx="555681" cy="1576179"/>
          </a:xfrm>
          <a:prstGeom prst="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583466" fontAlgn="auto">
              <a:spcBef>
                <a:spcPts val="0"/>
              </a:spcBef>
              <a:spcAft>
                <a:spcPts val="0"/>
              </a:spcAft>
              <a:defRPr/>
            </a:pPr>
            <a:r>
              <a:rPr lang="en-US" sz="893" b="1" dirty="0">
                <a:solidFill>
                  <a:prstClr val="black"/>
                </a:solidFill>
                <a:latin typeface="Arial" panose="020B0604020202020204" pitchFamily="34" charset="0"/>
                <a:cs typeface="Arial" panose="020B0604020202020204" pitchFamily="34" charset="0"/>
              </a:rPr>
              <a:t>DEVOLUTION</a:t>
            </a:r>
            <a:endParaRPr lang="en-US" sz="766" b="1" dirty="0">
              <a:solidFill>
                <a:prstClr val="black"/>
              </a:solidFill>
              <a:latin typeface="Arial" panose="020B0604020202020204" pitchFamily="34" charset="0"/>
              <a:cs typeface="Arial" panose="020B0604020202020204" pitchFamily="34" charset="0"/>
            </a:endParaRPr>
          </a:p>
        </p:txBody>
      </p:sp>
      <p:sp>
        <p:nvSpPr>
          <p:cNvPr id="11" name="Rectangle 10"/>
          <p:cNvSpPr/>
          <p:nvPr/>
        </p:nvSpPr>
        <p:spPr>
          <a:xfrm>
            <a:off x="5285337" y="2886402"/>
            <a:ext cx="795108" cy="154643"/>
          </a:xfrm>
          <a:prstGeom prst="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US" sz="1148">
              <a:solidFill>
                <a:prstClr val="white"/>
              </a:solidFill>
              <a:latin typeface="Calibri" panose="020F0502020204030204"/>
            </a:endParaRPr>
          </a:p>
        </p:txBody>
      </p:sp>
      <p:sp>
        <p:nvSpPr>
          <p:cNvPr id="12" name="Rectangle 11"/>
          <p:cNvSpPr/>
          <p:nvPr/>
        </p:nvSpPr>
        <p:spPr>
          <a:xfrm>
            <a:off x="5170850" y="2660542"/>
            <a:ext cx="1061471" cy="158551"/>
          </a:xfrm>
          <a:prstGeom prst="rect">
            <a:avLst/>
          </a:prstGeom>
          <a:solidFill>
            <a:schemeClr val="accent5">
              <a:lumMod val="5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US" sz="1148">
              <a:solidFill>
                <a:prstClr val="white"/>
              </a:solidFill>
              <a:latin typeface="Calibri" panose="020F0502020204030204"/>
            </a:endParaRPr>
          </a:p>
        </p:txBody>
      </p:sp>
      <p:sp>
        <p:nvSpPr>
          <p:cNvPr id="13" name="Rectangle 12"/>
          <p:cNvSpPr/>
          <p:nvPr/>
        </p:nvSpPr>
        <p:spPr>
          <a:xfrm>
            <a:off x="693221" y="2428338"/>
            <a:ext cx="5742030" cy="174354"/>
          </a:xfrm>
          <a:prstGeom prst="rect">
            <a:avLst/>
          </a:prstGeom>
          <a:solidFill>
            <a:schemeClr val="accent4">
              <a:lumMod val="40000"/>
              <a:lumOff val="6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tabLst>
                <a:tab pos="58752" algn="l"/>
              </a:tabLst>
              <a:defRPr/>
            </a:pPr>
            <a:endParaRPr lang="en-US" sz="893" b="1" dirty="0">
              <a:solidFill>
                <a:srgbClr val="44546A"/>
              </a:solidFill>
              <a:latin typeface="Tahoma" panose="020B0604030504040204" pitchFamily="34" charset="0"/>
              <a:ea typeface="Tahoma" panose="020B0604030504040204" pitchFamily="34" charset="0"/>
              <a:cs typeface="Tahoma" panose="020B0604030504040204" pitchFamily="34" charset="0"/>
            </a:endParaRPr>
          </a:p>
        </p:txBody>
      </p:sp>
      <p:sp>
        <p:nvSpPr>
          <p:cNvPr id="15" name="Subtitle 3"/>
          <p:cNvSpPr txBox="1">
            <a:spLocks/>
          </p:cNvSpPr>
          <p:nvPr/>
        </p:nvSpPr>
        <p:spPr>
          <a:xfrm>
            <a:off x="-208239" y="1390326"/>
            <a:ext cx="1180945" cy="613035"/>
          </a:xfrm>
          <a:prstGeom prst="rect">
            <a:avLst/>
          </a:prstGeom>
        </p:spPr>
        <p:txBody>
          <a:bodyPr vert="horz" lIns="58346" tIns="29174" rIns="58346" bIns="29174" rtlCol="0">
            <a:noAutofit/>
          </a:bodyPr>
          <a:lstStyle>
            <a:lvl1pPr marL="0" indent="0" algn="ctr" defTabSz="685807"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3" indent="0" algn="ctr" defTabSz="685807"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7" indent="0" algn="ctr" defTabSz="685807"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10"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1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1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21"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2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2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marL="204618" defTabSz="583466" eaLnBrk="0" hangingPunct="0">
              <a:lnSpc>
                <a:spcPct val="150000"/>
              </a:lnSpc>
              <a:spcBef>
                <a:spcPts val="766"/>
              </a:spcBef>
              <a:spcAft>
                <a:spcPts val="511"/>
              </a:spcAft>
              <a:tabLst>
                <a:tab pos="555103" algn="ctr"/>
                <a:tab pos="1176250" algn="ctr"/>
                <a:tab pos="1467984" algn="ctr"/>
                <a:tab pos="1759717" algn="ctr"/>
                <a:tab pos="2051449" algn="ctr"/>
                <a:tab pos="2343182" algn="ctr"/>
                <a:tab pos="2926648" algn="ctr"/>
                <a:tab pos="3950955" algn="r"/>
              </a:tabLst>
              <a:defRPr/>
            </a:pPr>
            <a:r>
              <a:rPr lang="en-ZW" sz="1155" b="1" dirty="0">
                <a:solidFill>
                  <a:prstClr val="black"/>
                </a:solidFill>
                <a:latin typeface="Tahoma" panose="020B0604030504040204" pitchFamily="34" charset="0"/>
                <a:ea typeface="Calibri" panose="020F0502020204030204" pitchFamily="34" charset="0"/>
                <a:cs typeface="Times New Roman" panose="02020603050405020304" pitchFamily="18" charset="0"/>
              </a:rPr>
              <a:t>STRATEGIC VISION</a:t>
            </a:r>
            <a:endParaRPr lang="en-ZW" sz="1155" dirty="0">
              <a:solidFill>
                <a:prstClr val="black"/>
              </a:solidFill>
              <a:latin typeface="Calibri" panose="020F0502020204030204"/>
              <a:ea typeface="Calibri" panose="020F0502020204030204" pitchFamily="34" charset="0"/>
              <a:cs typeface="Times New Roman" panose="02020603050405020304" pitchFamily="18" charset="0"/>
            </a:endParaRPr>
          </a:p>
        </p:txBody>
      </p:sp>
      <p:sp>
        <p:nvSpPr>
          <p:cNvPr id="18" name="Rectangle 17"/>
          <p:cNvSpPr/>
          <p:nvPr/>
        </p:nvSpPr>
        <p:spPr>
          <a:xfrm rot="10800000">
            <a:off x="1113441" y="3161280"/>
            <a:ext cx="555681" cy="1476518"/>
          </a:xfrm>
          <a:prstGeom prst="rect">
            <a:avLst/>
          </a:prstGeom>
          <a:solidFill>
            <a:schemeClr val="accent3">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583466" fontAlgn="auto">
              <a:spcBef>
                <a:spcPts val="0"/>
              </a:spcBef>
              <a:spcAft>
                <a:spcPts val="0"/>
              </a:spcAft>
              <a:defRPr/>
            </a:pPr>
            <a:r>
              <a:rPr lang="en-US" sz="1021" b="1" dirty="0">
                <a:solidFill>
                  <a:schemeClr val="tx1"/>
                </a:solidFill>
                <a:latin typeface="Arial" panose="020B0604020202020204" pitchFamily="34" charset="0"/>
                <a:cs typeface="Arial" panose="020B0604020202020204" pitchFamily="34" charset="0"/>
              </a:rPr>
              <a:t>FINANCIAL INNOVATION</a:t>
            </a:r>
          </a:p>
        </p:txBody>
      </p:sp>
      <p:sp>
        <p:nvSpPr>
          <p:cNvPr id="19" name="Rectangle 18"/>
          <p:cNvSpPr/>
          <p:nvPr/>
        </p:nvSpPr>
        <p:spPr>
          <a:xfrm>
            <a:off x="993728" y="2901184"/>
            <a:ext cx="795108" cy="157219"/>
          </a:xfrm>
          <a:prstGeom prst="rect">
            <a:avLst/>
          </a:prstGeom>
          <a:solidFill>
            <a:schemeClr val="accent3">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US" sz="1148">
              <a:solidFill>
                <a:prstClr val="white"/>
              </a:solidFill>
              <a:latin typeface="Calibri" panose="020F0502020204030204"/>
            </a:endParaRPr>
          </a:p>
        </p:txBody>
      </p:sp>
      <p:sp>
        <p:nvSpPr>
          <p:cNvPr id="20" name="Rectangle 19"/>
          <p:cNvSpPr/>
          <p:nvPr/>
        </p:nvSpPr>
        <p:spPr>
          <a:xfrm>
            <a:off x="884465" y="2653528"/>
            <a:ext cx="1061471" cy="192654"/>
          </a:xfrm>
          <a:prstGeom prst="rect">
            <a:avLst/>
          </a:prstGeom>
          <a:solidFill>
            <a:schemeClr val="accent5">
              <a:lumMod val="5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US" sz="1148" dirty="0">
              <a:solidFill>
                <a:srgbClr val="FFC000"/>
              </a:solidFill>
              <a:latin typeface="Calibri" panose="020F0502020204030204"/>
            </a:endParaRPr>
          </a:p>
        </p:txBody>
      </p:sp>
      <p:sp>
        <p:nvSpPr>
          <p:cNvPr id="24" name="Subtitle 3"/>
          <p:cNvSpPr txBox="1">
            <a:spLocks/>
          </p:cNvSpPr>
          <p:nvPr/>
        </p:nvSpPr>
        <p:spPr>
          <a:xfrm>
            <a:off x="-185986" y="3447261"/>
            <a:ext cx="1069156" cy="613035"/>
          </a:xfrm>
          <a:prstGeom prst="rect">
            <a:avLst/>
          </a:prstGeom>
        </p:spPr>
        <p:txBody>
          <a:bodyPr vert="horz" lIns="58346" tIns="29174" rIns="58346" bIns="29174" rtlCol="0">
            <a:noAutofit/>
          </a:bodyPr>
          <a:lstStyle>
            <a:lvl1pPr marL="0" indent="0" algn="ctr" defTabSz="685807"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3" indent="0" algn="ctr" defTabSz="685807"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7" indent="0" algn="ctr" defTabSz="685807"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10"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1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1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21"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2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2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marL="204618" defTabSz="583466" eaLnBrk="0" hangingPunct="0">
              <a:lnSpc>
                <a:spcPct val="130000"/>
              </a:lnSpc>
              <a:spcBef>
                <a:spcPts val="766"/>
              </a:spcBef>
              <a:spcAft>
                <a:spcPts val="511"/>
              </a:spcAft>
              <a:tabLst>
                <a:tab pos="555103" algn="ctr"/>
                <a:tab pos="1176250" algn="ctr"/>
                <a:tab pos="1467984" algn="ctr"/>
                <a:tab pos="1759717" algn="ctr"/>
                <a:tab pos="2051449" algn="ctr"/>
                <a:tab pos="2343182" algn="ctr"/>
                <a:tab pos="2926648" algn="ctr"/>
                <a:tab pos="3950955" algn="r"/>
              </a:tabLst>
              <a:defRPr/>
            </a:pPr>
            <a:r>
              <a:rPr lang="en-GB" sz="1155" b="1" dirty="0">
                <a:solidFill>
                  <a:srgbClr val="FF0000"/>
                </a:solidFill>
                <a:latin typeface="Tahoma" panose="020B0604030504040204" pitchFamily="34" charset="0"/>
                <a:ea typeface="Calibri" panose="020F0502020204030204" pitchFamily="34" charset="0"/>
                <a:cs typeface="Times New Roman" panose="02020603050405020304" pitchFamily="18" charset="0"/>
              </a:rPr>
              <a:t>4 PILLARS</a:t>
            </a:r>
          </a:p>
        </p:txBody>
      </p:sp>
      <p:sp>
        <p:nvSpPr>
          <p:cNvPr id="25" name="Subtitle 3"/>
          <p:cNvSpPr txBox="1">
            <a:spLocks/>
          </p:cNvSpPr>
          <p:nvPr/>
        </p:nvSpPr>
        <p:spPr>
          <a:xfrm>
            <a:off x="-183170" y="4761195"/>
            <a:ext cx="1061471" cy="625908"/>
          </a:xfrm>
          <a:prstGeom prst="rect">
            <a:avLst/>
          </a:prstGeom>
        </p:spPr>
        <p:txBody>
          <a:bodyPr vert="horz" lIns="58346" tIns="29174" rIns="58346" bIns="29174" rtlCol="0">
            <a:noAutofit/>
          </a:bodyPr>
          <a:lstStyle>
            <a:lvl1pPr marL="0" indent="0" algn="ctr" defTabSz="685807"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3" indent="0" algn="ctr" defTabSz="685807"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7" indent="0" algn="ctr" defTabSz="685807"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10"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1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1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21"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2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2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marL="204618" defTabSz="583466" eaLnBrk="0" hangingPunct="0">
              <a:lnSpc>
                <a:spcPct val="130000"/>
              </a:lnSpc>
              <a:spcBef>
                <a:spcPts val="766"/>
              </a:spcBef>
              <a:spcAft>
                <a:spcPts val="511"/>
              </a:spcAft>
              <a:tabLst>
                <a:tab pos="555103" algn="ctr"/>
                <a:tab pos="1176250" algn="ctr"/>
                <a:tab pos="1467984" algn="ctr"/>
                <a:tab pos="1759717" algn="ctr"/>
                <a:tab pos="2051449" algn="ctr"/>
                <a:tab pos="2343182" algn="ctr"/>
                <a:tab pos="2926648" algn="ctr"/>
                <a:tab pos="3950955" algn="r"/>
              </a:tabLst>
              <a:defRPr/>
            </a:pPr>
            <a:r>
              <a:rPr lang="en-GB" sz="990" b="1" dirty="0">
                <a:solidFill>
                  <a:prstClr val="black"/>
                </a:solidFill>
                <a:latin typeface="Tahoma" panose="020B0604030504040204" pitchFamily="34" charset="0"/>
                <a:ea typeface="Calibri" panose="020F0502020204030204" pitchFamily="34" charset="0"/>
                <a:cs typeface="Times New Roman" panose="02020603050405020304" pitchFamily="18" charset="0"/>
              </a:rPr>
              <a:t>KEY </a:t>
            </a:r>
          </a:p>
          <a:p>
            <a:pPr marL="204618" defTabSz="583466" eaLnBrk="0" hangingPunct="0">
              <a:lnSpc>
                <a:spcPct val="130000"/>
              </a:lnSpc>
              <a:spcBef>
                <a:spcPts val="766"/>
              </a:spcBef>
              <a:spcAft>
                <a:spcPts val="511"/>
              </a:spcAft>
              <a:tabLst>
                <a:tab pos="555103" algn="ctr"/>
                <a:tab pos="1176250" algn="ctr"/>
                <a:tab pos="1467984" algn="ctr"/>
                <a:tab pos="1759717" algn="ctr"/>
                <a:tab pos="2051449" algn="ctr"/>
                <a:tab pos="2343182" algn="ctr"/>
                <a:tab pos="2926648" algn="ctr"/>
                <a:tab pos="3950955" algn="r"/>
              </a:tabLst>
              <a:defRPr/>
            </a:pPr>
            <a:r>
              <a:rPr lang="en-GB" sz="990" b="1" dirty="0">
                <a:solidFill>
                  <a:prstClr val="black"/>
                </a:solidFill>
                <a:latin typeface="Tahoma" panose="020B0604030504040204" pitchFamily="34" charset="0"/>
                <a:ea typeface="Calibri" panose="020F0502020204030204" pitchFamily="34" charset="0"/>
                <a:cs typeface="Times New Roman" panose="02020603050405020304" pitchFamily="18" charset="0"/>
              </a:rPr>
              <a:t>ENABLERS</a:t>
            </a:r>
          </a:p>
        </p:txBody>
      </p:sp>
      <p:sp>
        <p:nvSpPr>
          <p:cNvPr id="2" name="Rectangle: Rounded Corners 1">
            <a:extLst>
              <a:ext uri="{FF2B5EF4-FFF2-40B4-BE49-F238E27FC236}">
                <a16:creationId xmlns:a16="http://schemas.microsoft.com/office/drawing/2014/main" id="{30AC19D2-495E-8A35-3D41-5C2AA3CA1821}"/>
              </a:ext>
            </a:extLst>
          </p:cNvPr>
          <p:cNvSpPr/>
          <p:nvPr/>
        </p:nvSpPr>
        <p:spPr>
          <a:xfrm>
            <a:off x="910128" y="5152192"/>
            <a:ext cx="5317035" cy="216671"/>
          </a:xfrm>
          <a:prstGeom prst="roundRect">
            <a:avLst>
              <a:gd name="adj" fmla="val 16667"/>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r>
              <a:rPr lang="en-ZW" sz="1148" b="1" dirty="0">
                <a:solidFill>
                  <a:prstClr val="black"/>
                </a:solidFill>
                <a:latin typeface="Calibri" panose="020F0502020204030204"/>
              </a:rPr>
              <a:t>ENABLING LEGAL AND REGULATORY ENVIRONMENT </a:t>
            </a:r>
          </a:p>
        </p:txBody>
      </p:sp>
      <p:sp>
        <p:nvSpPr>
          <p:cNvPr id="3" name="Rectangle: Rounded Corners 2">
            <a:extLst>
              <a:ext uri="{FF2B5EF4-FFF2-40B4-BE49-F238E27FC236}">
                <a16:creationId xmlns:a16="http://schemas.microsoft.com/office/drawing/2014/main" id="{0A8823C2-E344-7B3C-72CF-43F7D0E99212}"/>
              </a:ext>
            </a:extLst>
          </p:cNvPr>
          <p:cNvSpPr/>
          <p:nvPr/>
        </p:nvSpPr>
        <p:spPr>
          <a:xfrm>
            <a:off x="878302" y="5480186"/>
            <a:ext cx="5354020" cy="224760"/>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r>
              <a:rPr lang="en-ZW" sz="893" b="1" dirty="0">
                <a:solidFill>
                  <a:prstClr val="black"/>
                </a:solidFill>
                <a:latin typeface="Arial" panose="020B0604020202020204" pitchFamily="34" charset="0"/>
                <a:cs typeface="Arial" panose="020B0604020202020204" pitchFamily="34" charset="0"/>
              </a:rPr>
              <a:t>INSTITUTIONAL CO-ORDINATION &amp; POLITICAL COMMITMENT </a:t>
            </a:r>
          </a:p>
        </p:txBody>
      </p:sp>
      <p:sp>
        <p:nvSpPr>
          <p:cNvPr id="26" name="Rectangle: Rounded Corners 25">
            <a:extLst>
              <a:ext uri="{FF2B5EF4-FFF2-40B4-BE49-F238E27FC236}">
                <a16:creationId xmlns:a16="http://schemas.microsoft.com/office/drawing/2014/main" id="{1BA32222-D84F-6C78-9721-CF63A51776DD}"/>
              </a:ext>
            </a:extLst>
          </p:cNvPr>
          <p:cNvSpPr/>
          <p:nvPr/>
        </p:nvSpPr>
        <p:spPr>
          <a:xfrm>
            <a:off x="867639" y="5839213"/>
            <a:ext cx="5393193" cy="224760"/>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r>
              <a:rPr lang="en-ZW" sz="893" b="1" dirty="0">
                <a:solidFill>
                  <a:prstClr val="white"/>
                </a:solidFill>
                <a:latin typeface="Arial" panose="020B0604020202020204" pitchFamily="34" charset="0"/>
                <a:cs typeface="Arial" panose="020B0604020202020204" pitchFamily="34" charset="0"/>
              </a:rPr>
              <a:t>DATA AVAILABILITY </a:t>
            </a:r>
          </a:p>
        </p:txBody>
      </p:sp>
      <p:sp>
        <p:nvSpPr>
          <p:cNvPr id="27" name="Rectangle: Rounded Corners 26">
            <a:extLst>
              <a:ext uri="{FF2B5EF4-FFF2-40B4-BE49-F238E27FC236}">
                <a16:creationId xmlns:a16="http://schemas.microsoft.com/office/drawing/2014/main" id="{CAFCF0B1-07C5-F88C-7DAB-F38738484ECE}"/>
              </a:ext>
            </a:extLst>
          </p:cNvPr>
          <p:cNvSpPr/>
          <p:nvPr/>
        </p:nvSpPr>
        <p:spPr>
          <a:xfrm>
            <a:off x="933762" y="4831549"/>
            <a:ext cx="5298559" cy="212097"/>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GB" sz="893" b="1" dirty="0">
              <a:solidFill>
                <a:srgbClr val="5B9BD5">
                  <a:lumMod val="50000"/>
                </a:srgbClr>
              </a:solidFill>
              <a:latin typeface="Arial" panose="020B0604020202020204" pitchFamily="34" charset="0"/>
              <a:cs typeface="Arial" panose="020B0604020202020204" pitchFamily="34" charset="0"/>
            </a:endParaRPr>
          </a:p>
          <a:p>
            <a:pPr algn="ctr" defTabSz="583466" fontAlgn="auto">
              <a:spcBef>
                <a:spcPts val="0"/>
              </a:spcBef>
              <a:spcAft>
                <a:spcPts val="0"/>
              </a:spcAft>
              <a:defRPr/>
            </a:pPr>
            <a:r>
              <a:rPr lang="en-GB" sz="893" b="1" dirty="0">
                <a:solidFill>
                  <a:prstClr val="white"/>
                </a:solidFill>
                <a:latin typeface="Arial" panose="020B0604020202020204" pitchFamily="34" charset="0"/>
                <a:cs typeface="Arial" panose="020B0604020202020204" pitchFamily="34" charset="0"/>
              </a:rPr>
              <a:t>CONDUCIVE MACRO-ECONOMIC ENVIRONMENT</a:t>
            </a:r>
          </a:p>
          <a:p>
            <a:pPr algn="ctr" defTabSz="583466" fontAlgn="auto">
              <a:spcBef>
                <a:spcPts val="0"/>
              </a:spcBef>
              <a:spcAft>
                <a:spcPts val="0"/>
              </a:spcAft>
              <a:defRPr/>
            </a:pPr>
            <a:endParaRPr lang="en-ZW" sz="893" b="1" dirty="0">
              <a:ln>
                <a:solidFill>
                  <a:srgbClr val="5B9BD5">
                    <a:lumMod val="50000"/>
                  </a:srgbClr>
                </a:solidFill>
              </a:ln>
              <a:solidFill>
                <a:srgbClr val="FFC000">
                  <a:lumMod val="40000"/>
                  <a:lumOff val="60000"/>
                </a:srgbClr>
              </a:solidFill>
              <a:latin typeface="Arial" panose="020B0604020202020204" pitchFamily="34" charset="0"/>
              <a:cs typeface="Arial" panose="020B0604020202020204" pitchFamily="34" charset="0"/>
            </a:endParaRPr>
          </a:p>
        </p:txBody>
      </p:sp>
      <p:sp>
        <p:nvSpPr>
          <p:cNvPr id="21" name="Isosceles Triangle 20">
            <a:extLst>
              <a:ext uri="{FF2B5EF4-FFF2-40B4-BE49-F238E27FC236}">
                <a16:creationId xmlns:a16="http://schemas.microsoft.com/office/drawing/2014/main" id="{9C6F800F-8AF0-4427-A9F2-5F243B4E58F9}"/>
              </a:ext>
            </a:extLst>
          </p:cNvPr>
          <p:cNvSpPr/>
          <p:nvPr/>
        </p:nvSpPr>
        <p:spPr>
          <a:xfrm>
            <a:off x="653337" y="1297550"/>
            <a:ext cx="5754231" cy="1046018"/>
          </a:xfrm>
          <a:prstGeom prst="triangle">
            <a:avLst>
              <a:gd name="adj" fmla="val 49820"/>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83466" fontAlgn="auto">
              <a:spcBef>
                <a:spcPts val="0"/>
              </a:spcBef>
              <a:spcAft>
                <a:spcPts val="0"/>
              </a:spcAft>
              <a:defRPr/>
            </a:pPr>
            <a:endParaRPr lang="en-ZW" sz="1148">
              <a:solidFill>
                <a:prstClr val="white"/>
              </a:solidFill>
              <a:latin typeface="Calibri" panose="020F0502020204030204"/>
            </a:endParaRPr>
          </a:p>
        </p:txBody>
      </p:sp>
      <p:sp>
        <p:nvSpPr>
          <p:cNvPr id="28" name="Subtitle 3">
            <a:extLst>
              <a:ext uri="{FF2B5EF4-FFF2-40B4-BE49-F238E27FC236}">
                <a16:creationId xmlns:a16="http://schemas.microsoft.com/office/drawing/2014/main" id="{5843CE61-BD38-4E1E-9138-ED0C3D2C6FA7}"/>
              </a:ext>
            </a:extLst>
          </p:cNvPr>
          <p:cNvSpPr txBox="1">
            <a:spLocks/>
          </p:cNvSpPr>
          <p:nvPr/>
        </p:nvSpPr>
        <p:spPr>
          <a:xfrm>
            <a:off x="1860731" y="1148862"/>
            <a:ext cx="3403758" cy="1212965"/>
          </a:xfrm>
          <a:prstGeom prst="rect">
            <a:avLst/>
          </a:prstGeom>
        </p:spPr>
        <p:txBody>
          <a:bodyPr vert="horz" lIns="58346" tIns="29174" rIns="58346" bIns="29174" rtlCol="0">
            <a:normAutofit lnSpcReduction="10000"/>
          </a:bodyPr>
          <a:lstStyle>
            <a:lvl1pPr marL="0" indent="0" algn="ctr" defTabSz="685807"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3" indent="0" algn="ctr" defTabSz="685807"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7" indent="0" algn="ctr" defTabSz="685807"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10"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1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1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21"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2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2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defTabSz="437604" fontAlgn="auto">
              <a:spcBef>
                <a:spcPts val="479"/>
              </a:spcBef>
              <a:spcAft>
                <a:spcPts val="0"/>
              </a:spcAft>
              <a:defRPr/>
            </a:pPr>
            <a:endParaRPr lang="en-US" sz="743" b="1" dirty="0">
              <a:solidFill>
                <a:prstClr val="white"/>
              </a:solidFill>
              <a:latin typeface="Times New Roman" panose="02020603050405020304" pitchFamily="18" charset="0"/>
              <a:cs typeface="Times New Roman" panose="02020603050405020304" pitchFamily="18" charset="0"/>
            </a:endParaRPr>
          </a:p>
          <a:p>
            <a:pPr defTabSz="437604" fontAlgn="auto">
              <a:spcBef>
                <a:spcPts val="479"/>
              </a:spcBef>
              <a:spcAft>
                <a:spcPts val="0"/>
              </a:spcAft>
              <a:defRPr/>
            </a:pPr>
            <a:endParaRPr lang="en-US" sz="743" b="1" dirty="0">
              <a:solidFill>
                <a:prstClr val="white"/>
              </a:solidFill>
              <a:latin typeface="Arial Black" panose="020B0A04020102020204" pitchFamily="34" charset="0"/>
              <a:cs typeface="Times New Roman" panose="02020603050405020304" pitchFamily="18" charset="0"/>
            </a:endParaRPr>
          </a:p>
          <a:p>
            <a:pPr defTabSz="437604" fontAlgn="auto">
              <a:lnSpc>
                <a:spcPct val="100000"/>
              </a:lnSpc>
              <a:spcBef>
                <a:spcPts val="479"/>
              </a:spcBef>
              <a:spcAft>
                <a:spcPts val="0"/>
              </a:spcAft>
              <a:defRPr/>
            </a:pPr>
            <a:endParaRPr lang="en-ZW" sz="743" b="1" dirty="0">
              <a:solidFill>
                <a:prstClr val="black"/>
              </a:solidFill>
              <a:latin typeface="Tahoma" panose="020B0604030504040204" pitchFamily="34" charset="0"/>
              <a:ea typeface="Times New Roman" panose="02020603050405020304" pitchFamily="18" charset="0"/>
            </a:endParaRPr>
          </a:p>
          <a:p>
            <a:pPr defTabSz="437604" fontAlgn="auto">
              <a:lnSpc>
                <a:spcPct val="100000"/>
              </a:lnSpc>
              <a:spcBef>
                <a:spcPts val="479"/>
              </a:spcBef>
              <a:spcAft>
                <a:spcPts val="0"/>
              </a:spcAft>
              <a:defRPr/>
            </a:pPr>
            <a:r>
              <a:rPr lang="en-ZW" sz="743" b="1" dirty="0">
                <a:solidFill>
                  <a:prstClr val="black"/>
                </a:solidFill>
                <a:latin typeface="Tahoma" panose="020B0604030504040204" pitchFamily="34" charset="0"/>
                <a:ea typeface="Times New Roman" panose="02020603050405020304" pitchFamily="18" charset="0"/>
              </a:rPr>
              <a:t>Empower all Zimbabweans</a:t>
            </a:r>
          </a:p>
          <a:p>
            <a:pPr defTabSz="437604" fontAlgn="auto">
              <a:lnSpc>
                <a:spcPct val="100000"/>
              </a:lnSpc>
              <a:spcBef>
                <a:spcPts val="479"/>
              </a:spcBef>
              <a:spcAft>
                <a:spcPts val="0"/>
              </a:spcAft>
              <a:defRPr/>
            </a:pPr>
            <a:r>
              <a:rPr lang="en-ZW" sz="743" b="1" dirty="0">
                <a:solidFill>
                  <a:prstClr val="black"/>
                </a:solidFill>
                <a:latin typeface="Tahoma" panose="020B0604030504040204" pitchFamily="34" charset="0"/>
                <a:ea typeface="Times New Roman" panose="02020603050405020304" pitchFamily="18" charset="0"/>
              </a:rPr>
              <a:t> towards  building, </a:t>
            </a:r>
            <a:r>
              <a:rPr lang="en-ZW" sz="743" b="1" dirty="0">
                <a:solidFill>
                  <a:prstClr val="black"/>
                </a:solidFill>
                <a:latin typeface="Arial" panose="020B0604020202020204" pitchFamily="34" charset="0"/>
                <a:ea typeface="Times New Roman" panose="02020603050405020304" pitchFamily="18" charset="0"/>
                <a:cs typeface="Arial" panose="020B0604020202020204" pitchFamily="34" charset="0"/>
              </a:rPr>
              <a:t>resilient</a:t>
            </a:r>
            <a:r>
              <a:rPr lang="en-ZW" sz="743" b="1" dirty="0">
                <a:solidFill>
                  <a:prstClr val="black"/>
                </a:solidFill>
                <a:latin typeface="Tahoma" panose="020B0604030504040204" pitchFamily="34" charset="0"/>
                <a:ea typeface="Times New Roman" panose="02020603050405020304" pitchFamily="18" charset="0"/>
              </a:rPr>
              <a:t> and sustainable livelihoods </a:t>
            </a:r>
          </a:p>
          <a:p>
            <a:pPr defTabSz="437604" fontAlgn="auto">
              <a:lnSpc>
                <a:spcPct val="100000"/>
              </a:lnSpc>
              <a:spcBef>
                <a:spcPts val="479"/>
              </a:spcBef>
              <a:spcAft>
                <a:spcPts val="0"/>
              </a:spcAft>
              <a:defRPr/>
            </a:pPr>
            <a:r>
              <a:rPr lang="en-ZW" sz="743" b="1" dirty="0">
                <a:solidFill>
                  <a:prstClr val="black"/>
                </a:solidFill>
                <a:latin typeface="Tahoma" panose="020B0604030504040204" pitchFamily="34" charset="0"/>
                <a:ea typeface="Times New Roman" panose="02020603050405020304" pitchFamily="18" charset="0"/>
              </a:rPr>
              <a:t>through access and usage of appropriate, affordable, sustainable and quality formal financial services in line with the national development aspirations</a:t>
            </a:r>
            <a:r>
              <a:rPr lang="en-ZW" sz="743" dirty="0">
                <a:solidFill>
                  <a:prstClr val="black"/>
                </a:solidFill>
                <a:latin typeface="Tahoma" panose="020B0604030504040204" pitchFamily="34" charset="0"/>
                <a:ea typeface="Times New Roman" panose="02020603050405020304" pitchFamily="18" charset="0"/>
              </a:rPr>
              <a:t>.</a:t>
            </a:r>
            <a:endParaRPr lang="en-US" sz="743" dirty="0">
              <a:solidFill>
                <a:prstClr val="black"/>
              </a:solidFill>
              <a:latin typeface="Arial Black" panose="020B0A04020102020204" pitchFamily="34" charset="0"/>
              <a:cs typeface="Times New Roman" panose="02020603050405020304" pitchFamily="18" charset="0"/>
            </a:endParaRPr>
          </a:p>
        </p:txBody>
      </p:sp>
      <p:sp>
        <p:nvSpPr>
          <p:cNvPr id="29" name="Title 1">
            <a:extLst>
              <a:ext uri="{FF2B5EF4-FFF2-40B4-BE49-F238E27FC236}">
                <a16:creationId xmlns:a16="http://schemas.microsoft.com/office/drawing/2014/main" id="{F7DB948D-B236-4FF0-9816-BF09E359F64D}"/>
              </a:ext>
            </a:extLst>
          </p:cNvPr>
          <p:cNvSpPr txBox="1">
            <a:spLocks/>
          </p:cNvSpPr>
          <p:nvPr/>
        </p:nvSpPr>
        <p:spPr>
          <a:xfrm>
            <a:off x="76200" y="88316"/>
            <a:ext cx="9906000" cy="389316"/>
          </a:xfrm>
          <a:prstGeom prst="rect">
            <a:avLst/>
          </a:prstGeom>
          <a:solidFill>
            <a:schemeClr val="accent1">
              <a:lumMod val="40000"/>
              <a:lumOff val="60000"/>
            </a:schemeClr>
          </a:solidFill>
        </p:spPr>
        <p:txBody>
          <a:bodyPr vert="horz" lIns="75438" tIns="37719" rIns="75438" bIns="37719" rtlCol="0" anchor="ctr">
            <a:normAutofit/>
          </a:bodyPr>
          <a:lstStyle>
            <a:defPPr>
              <a:defRPr lang="en-US"/>
            </a:defPPr>
            <a:lvl1pPr marR="0" lvl="0" indent="0" algn="ctr" defTabSz="685828" fontAlgn="auto">
              <a:lnSpc>
                <a:spcPct val="110000"/>
              </a:lnSpc>
              <a:spcBef>
                <a:spcPct val="0"/>
              </a:spcBef>
              <a:spcAft>
                <a:spcPts val="214"/>
              </a:spcAft>
              <a:buClrTx/>
              <a:buSzTx/>
              <a:buFontTx/>
              <a:buNone/>
              <a:tabLst/>
              <a:defRPr kumimoji="0" sz="1875" b="1" i="0" u="none" strike="noStrike" cap="none" spc="0" normalizeH="0" baseline="0">
                <a:ln>
                  <a:noFill/>
                </a:ln>
                <a:solidFill>
                  <a:prstClr val="black"/>
                </a:solidFill>
                <a:effectLst>
                  <a:outerShdw blurRad="31750" dist="25400" dir="5400000" algn="tl" rotWithShape="0">
                    <a:srgbClr val="000000">
                      <a:alpha val="25000"/>
                    </a:srgbClr>
                  </a:outerShdw>
                </a:effectLst>
                <a:uLnTx/>
                <a:uFillTx/>
                <a:latin typeface="Arial Black" panose="020B0A04020102020204" pitchFamily="34" charset="0"/>
                <a:ea typeface="Tahoma" panose="020B0604030504040204" pitchFamily="34" charset="0"/>
                <a:cs typeface="Times New Roman" panose="02020603050405020304" pitchFamily="18" charset="0"/>
              </a:defRPr>
            </a:lvl1pPr>
          </a:lstStyle>
          <a:p>
            <a:pPr defTabSz="565808">
              <a:spcAft>
                <a:spcPts val="177"/>
              </a:spcAft>
            </a:pPr>
            <a:r>
              <a:rPr lang="en-ZW" sz="1547" dirty="0"/>
              <a:t>NFIS II 2022-2026, FRAMEWORK </a:t>
            </a:r>
          </a:p>
        </p:txBody>
      </p:sp>
      <p:sp>
        <p:nvSpPr>
          <p:cNvPr id="16" name="Slide Number Placeholder 15">
            <a:extLst>
              <a:ext uri="{FF2B5EF4-FFF2-40B4-BE49-F238E27FC236}">
                <a16:creationId xmlns:a16="http://schemas.microsoft.com/office/drawing/2014/main" id="{EDFE0FA1-889A-948D-ED48-A5FCC421B654}"/>
              </a:ext>
            </a:extLst>
          </p:cNvPr>
          <p:cNvSpPr>
            <a:spLocks noGrp="1"/>
          </p:cNvSpPr>
          <p:nvPr>
            <p:ph type="sldNum" sz="quarter" idx="12"/>
          </p:nvPr>
        </p:nvSpPr>
        <p:spPr/>
        <p:txBody>
          <a:bodyPr/>
          <a:lstStyle/>
          <a:p>
            <a:pPr defTabSz="754403" eaLnBrk="0" hangingPunct="0">
              <a:defRPr/>
            </a:pPr>
            <a:fld id="{1856AAB9-CC4C-4145-B0D1-C716534447C4}" type="slidenum">
              <a:rPr lang="en-US">
                <a:solidFill>
                  <a:prstClr val="black">
                    <a:tint val="75000"/>
                  </a:prstClr>
                </a:solidFill>
                <a:cs typeface="Arial" panose="020B0604020202020204" pitchFamily="34" charset="0"/>
              </a:rPr>
              <a:pPr defTabSz="754403" eaLnBrk="0" hangingPunct="0">
                <a:defRPr/>
              </a:pPr>
              <a:t>10</a:t>
            </a:fld>
            <a:endParaRPr lang="en-US" dirty="0">
              <a:solidFill>
                <a:prstClr val="black">
                  <a:tint val="75000"/>
                </a:prstClr>
              </a:solidFill>
              <a:cs typeface="Arial" panose="020B0604020202020204" pitchFamily="34" charset="0"/>
            </a:endParaRPr>
          </a:p>
        </p:txBody>
      </p:sp>
      <p:sp>
        <p:nvSpPr>
          <p:cNvPr id="22" name="TextBox 21">
            <a:extLst>
              <a:ext uri="{FF2B5EF4-FFF2-40B4-BE49-F238E27FC236}">
                <a16:creationId xmlns:a16="http://schemas.microsoft.com/office/drawing/2014/main" id="{AB9EC5CA-C74F-C10A-E09D-317B81E46677}"/>
              </a:ext>
            </a:extLst>
          </p:cNvPr>
          <p:cNvSpPr txBox="1"/>
          <p:nvPr/>
        </p:nvSpPr>
        <p:spPr>
          <a:xfrm>
            <a:off x="6473622" y="1148862"/>
            <a:ext cx="3448094" cy="5755422"/>
          </a:xfrm>
          <a:prstGeom prst="rect">
            <a:avLst/>
          </a:prstGeom>
          <a:solidFill>
            <a:schemeClr val="accent5">
              <a:lumMod val="20000"/>
              <a:lumOff val="80000"/>
            </a:schemeClr>
          </a:solidFill>
        </p:spPr>
        <p:txBody>
          <a:bodyPr wrap="square">
            <a:spAutoFit/>
          </a:bodyPr>
          <a:lstStyle/>
          <a:p>
            <a:pPr algn="just" defTabSz="754380" fontAlgn="auto">
              <a:spcBef>
                <a:spcPts val="0"/>
              </a:spcBef>
              <a:spcAft>
                <a:spcPts val="0"/>
              </a:spcAft>
              <a:defRPr/>
            </a:pPr>
            <a:r>
              <a:rPr lang="en-GB" sz="1600" b="1" dirty="0">
                <a:solidFill>
                  <a:prstClr val="black"/>
                </a:solidFill>
                <a:latin typeface="Times New Roman" panose="02020603050405020304" pitchFamily="18" charset="0"/>
                <a:cs typeface="Times New Roman" panose="02020603050405020304" pitchFamily="18" charset="0"/>
              </a:rPr>
              <a:t>MSME &amp; Entrepreneurship Development is a </a:t>
            </a:r>
            <a:r>
              <a:rPr lang="en-GB" sz="1600" dirty="0">
                <a:solidFill>
                  <a:prstClr val="black"/>
                </a:solidFill>
                <a:latin typeface="Times New Roman" panose="02020603050405020304" pitchFamily="18" charset="0"/>
                <a:cs typeface="Times New Roman" panose="02020603050405020304" pitchFamily="18" charset="0"/>
              </a:rPr>
              <a:t> </a:t>
            </a:r>
            <a:r>
              <a:rPr lang="en-GB" sz="1600" b="1" dirty="0">
                <a:solidFill>
                  <a:prstClr val="black"/>
                </a:solidFill>
                <a:latin typeface="Times New Roman" panose="02020603050405020304" pitchFamily="18" charset="0"/>
                <a:cs typeface="Times New Roman" panose="02020603050405020304" pitchFamily="18" charset="0"/>
              </a:rPr>
              <a:t>key pillars </a:t>
            </a:r>
            <a:r>
              <a:rPr lang="en-GB" sz="1600" dirty="0">
                <a:solidFill>
                  <a:prstClr val="black"/>
                </a:solidFill>
                <a:latin typeface="Times New Roman" panose="02020603050405020304" pitchFamily="18" charset="0"/>
                <a:cs typeface="Times New Roman" panose="02020603050405020304" pitchFamily="18" charset="0"/>
              </a:rPr>
              <a:t>in</a:t>
            </a:r>
            <a:r>
              <a:rPr lang="en-GB" sz="1600" b="1" dirty="0">
                <a:solidFill>
                  <a:prstClr val="black"/>
                </a:solidFill>
                <a:latin typeface="Times New Roman" panose="02020603050405020304" pitchFamily="18" charset="0"/>
                <a:cs typeface="Times New Roman" panose="02020603050405020304" pitchFamily="18" charset="0"/>
              </a:rPr>
              <a:t> </a:t>
            </a:r>
            <a:r>
              <a:rPr lang="en-GB" sz="1600" dirty="0">
                <a:solidFill>
                  <a:prstClr val="black"/>
                </a:solidFill>
                <a:latin typeface="Times New Roman" panose="02020603050405020304" pitchFamily="18" charset="0"/>
                <a:cs typeface="Times New Roman" panose="02020603050405020304" pitchFamily="18" charset="0"/>
              </a:rPr>
              <a:t>the National Financial Inclusion Strategy II. </a:t>
            </a:r>
          </a:p>
          <a:p>
            <a:pPr algn="just" defTabSz="754380" fontAlgn="auto">
              <a:spcBef>
                <a:spcPts val="0"/>
              </a:spcBef>
              <a:spcAft>
                <a:spcPts val="0"/>
              </a:spcAft>
              <a:defRPr/>
            </a:pPr>
            <a:endParaRPr lang="en-GB" sz="1600" dirty="0">
              <a:solidFill>
                <a:prstClr val="black"/>
              </a:solidFill>
              <a:latin typeface="Times New Roman" panose="02020603050405020304" pitchFamily="18" charset="0"/>
              <a:cs typeface="Times New Roman" panose="02020603050405020304" pitchFamily="18" charset="0"/>
            </a:endParaRPr>
          </a:p>
          <a:p>
            <a:pPr algn="just" defTabSz="754380" fontAlgn="auto">
              <a:spcBef>
                <a:spcPts val="0"/>
              </a:spcBef>
              <a:spcAft>
                <a:spcPts val="0"/>
              </a:spcAft>
              <a:defRPr/>
            </a:pPr>
            <a:r>
              <a:rPr lang="en-GB" sz="1600" dirty="0">
                <a:solidFill>
                  <a:prstClr val="black"/>
                </a:solidFill>
                <a:latin typeface="Times New Roman" panose="02020603050405020304" pitchFamily="18" charset="0"/>
                <a:cs typeface="Times New Roman" panose="02020603050405020304" pitchFamily="18" charset="0"/>
              </a:rPr>
              <a:t>MSMEs are one of the target segment.</a:t>
            </a:r>
          </a:p>
          <a:p>
            <a:pPr algn="just" defTabSz="754380" fontAlgn="auto">
              <a:spcBef>
                <a:spcPts val="0"/>
              </a:spcBef>
              <a:spcAft>
                <a:spcPts val="0"/>
              </a:spcAft>
              <a:defRPr/>
            </a:pPr>
            <a:endParaRPr lang="en-GB" sz="1600" dirty="0">
              <a:solidFill>
                <a:prstClr val="black"/>
              </a:solidFill>
              <a:latin typeface="Times New Roman" panose="02020603050405020304" pitchFamily="18" charset="0"/>
              <a:cs typeface="Times New Roman" panose="02020603050405020304" pitchFamily="18" charset="0"/>
            </a:endParaRPr>
          </a:p>
          <a:p>
            <a:pPr algn="just" defTabSz="754380" fontAlgn="auto">
              <a:spcBef>
                <a:spcPts val="0"/>
              </a:spcBef>
              <a:spcAft>
                <a:spcPts val="0"/>
              </a:spcAft>
              <a:defRPr/>
            </a:pPr>
            <a:r>
              <a:rPr lang="en-GB" sz="1600" dirty="0">
                <a:solidFill>
                  <a:prstClr val="black"/>
                </a:solidFill>
                <a:latin typeface="Times New Roman" panose="02020603050405020304" pitchFamily="18" charset="0"/>
                <a:cs typeface="Times New Roman" panose="02020603050405020304" pitchFamily="18" charset="0"/>
              </a:rPr>
              <a:t>Key priority areas under MSME &amp; Entrepreneurship Development:</a:t>
            </a:r>
          </a:p>
          <a:p>
            <a:pPr marL="235744" indent="-235744" algn="just" defTabSz="754380" fontAlgn="auto">
              <a:spcBef>
                <a:spcPts val="0"/>
              </a:spcBef>
              <a:spcAft>
                <a:spcPts val="0"/>
              </a:spcAft>
              <a:buFont typeface="Arial" panose="020B0604020202020204" pitchFamily="34" charset="0"/>
              <a:buChar char="•"/>
              <a:defRPr/>
            </a:pPr>
            <a:r>
              <a:rPr lang="en-GB" sz="1600" dirty="0">
                <a:solidFill>
                  <a:prstClr val="black"/>
                </a:solidFill>
                <a:latin typeface="Times New Roman" panose="02020603050405020304" pitchFamily="18" charset="0"/>
                <a:cs typeface="Times New Roman" panose="02020603050405020304" pitchFamily="18" charset="0"/>
              </a:rPr>
              <a:t>Establishing and enabling environment for MSMEs including formalisation;</a:t>
            </a:r>
          </a:p>
          <a:p>
            <a:pPr marL="235744" indent="-235744" algn="just" defTabSz="754380" fontAlgn="auto">
              <a:spcBef>
                <a:spcPts val="0"/>
              </a:spcBef>
              <a:spcAft>
                <a:spcPts val="0"/>
              </a:spcAft>
              <a:buFont typeface="Arial" panose="020B0604020202020204" pitchFamily="34" charset="0"/>
              <a:buChar char="•"/>
              <a:defRPr/>
            </a:pPr>
            <a:r>
              <a:rPr lang="en-GB" sz="1600" dirty="0">
                <a:solidFill>
                  <a:prstClr val="black"/>
                </a:solidFill>
                <a:latin typeface="Times New Roman" panose="02020603050405020304" pitchFamily="18" charset="0"/>
                <a:cs typeface="Times New Roman" panose="02020603050405020304" pitchFamily="18" charset="0"/>
              </a:rPr>
              <a:t>Develop customer-centric financial products and financing options that meet requirements of MSMEs;</a:t>
            </a:r>
          </a:p>
          <a:p>
            <a:pPr marL="235744" indent="-235744" algn="just" defTabSz="754380" fontAlgn="auto">
              <a:spcBef>
                <a:spcPts val="0"/>
              </a:spcBef>
              <a:spcAft>
                <a:spcPts val="0"/>
              </a:spcAft>
              <a:buFont typeface="Arial" panose="020B0604020202020204" pitchFamily="34" charset="0"/>
              <a:buChar char="•"/>
              <a:defRPr/>
            </a:pPr>
            <a:r>
              <a:rPr lang="en-GB" sz="1600" dirty="0">
                <a:solidFill>
                  <a:prstClr val="black"/>
                </a:solidFill>
                <a:latin typeface="Times New Roman" panose="02020603050405020304" pitchFamily="18" charset="0"/>
                <a:cs typeface="Times New Roman" panose="02020603050405020304" pitchFamily="18" charset="0"/>
              </a:rPr>
              <a:t>Promote research on MSME finance and development;</a:t>
            </a:r>
          </a:p>
          <a:p>
            <a:pPr marL="235744" indent="-235744" algn="just" defTabSz="754380" fontAlgn="auto">
              <a:spcBef>
                <a:spcPts val="0"/>
              </a:spcBef>
              <a:spcAft>
                <a:spcPts val="0"/>
              </a:spcAft>
              <a:buFont typeface="Arial" panose="020B0604020202020204" pitchFamily="34" charset="0"/>
              <a:buChar char="•"/>
              <a:defRPr/>
            </a:pPr>
            <a:r>
              <a:rPr lang="en-GB" sz="1600" dirty="0">
                <a:solidFill>
                  <a:prstClr val="black"/>
                </a:solidFill>
                <a:latin typeface="Times New Roman" panose="02020603050405020304" pitchFamily="18" charset="0"/>
                <a:cs typeface="Times New Roman" panose="02020603050405020304" pitchFamily="18" charset="0"/>
              </a:rPr>
              <a:t>Establishment of more vocational institutions and their capacitation;</a:t>
            </a:r>
          </a:p>
          <a:p>
            <a:pPr marL="235744" indent="-235744" algn="just" defTabSz="754380" fontAlgn="auto">
              <a:spcBef>
                <a:spcPts val="0"/>
              </a:spcBef>
              <a:spcAft>
                <a:spcPts val="0"/>
              </a:spcAft>
              <a:buFont typeface="Arial" panose="020B0604020202020204" pitchFamily="34" charset="0"/>
              <a:buChar char="•"/>
              <a:defRPr/>
            </a:pPr>
            <a:r>
              <a:rPr lang="en-GB" sz="1600" dirty="0">
                <a:solidFill>
                  <a:prstClr val="black"/>
                </a:solidFill>
                <a:latin typeface="Times New Roman" panose="02020603050405020304" pitchFamily="18" charset="0"/>
                <a:cs typeface="Times New Roman" panose="02020603050405020304" pitchFamily="18" charset="0"/>
              </a:rPr>
              <a:t>Enhanced innovation &amp; incubation hubs; and</a:t>
            </a:r>
          </a:p>
          <a:p>
            <a:pPr marL="235744" indent="-235744" algn="just" defTabSz="754380" fontAlgn="auto">
              <a:spcBef>
                <a:spcPts val="0"/>
              </a:spcBef>
              <a:spcAft>
                <a:spcPts val="0"/>
              </a:spcAft>
              <a:buFont typeface="Arial" panose="020B0604020202020204" pitchFamily="34" charset="0"/>
              <a:buChar char="•"/>
              <a:defRPr/>
            </a:pPr>
            <a:r>
              <a:rPr lang="en-GB" sz="1600" dirty="0">
                <a:solidFill>
                  <a:prstClr val="black"/>
                </a:solidFill>
                <a:latin typeface="Times New Roman" panose="02020603050405020304" pitchFamily="18" charset="0"/>
                <a:cs typeface="Times New Roman" panose="02020603050405020304" pitchFamily="18" charset="0"/>
              </a:rPr>
              <a:t>Establishment of MSME descent shelter. </a:t>
            </a:r>
            <a:endParaRPr lang="en-ZA" sz="1600" dirty="0">
              <a:solidFill>
                <a:prstClr val="black"/>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91385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001C70CA-ED71-4792-8B02-AC54E10E3886}" type="slidenum">
              <a:rPr kumimoji="0" lang="en-US" sz="990" b="0" i="0" u="none" strike="noStrike" kern="1200" cap="none" spc="0" normalizeH="0" baseline="0" noProof="0" smtClean="0">
                <a:ln>
                  <a:noFill/>
                </a:ln>
                <a:solidFill>
                  <a:srgbClr val="000000"/>
                </a:solidFill>
                <a:effectLst/>
                <a:uLnTx/>
                <a:uFillTx/>
                <a:latin typeface="Verdana" pitchFamily="34" charset="0"/>
                <a:ea typeface="+mn-ea"/>
                <a:cs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US" sz="990" b="0" i="0" u="none" strike="noStrike" kern="1200" cap="none" spc="0" normalizeH="0" baseline="0" noProof="0">
              <a:ln>
                <a:noFill/>
              </a:ln>
              <a:solidFill>
                <a:srgbClr val="000000"/>
              </a:solidFill>
              <a:effectLst/>
              <a:uLnTx/>
              <a:uFillTx/>
              <a:latin typeface="Verdana" pitchFamily="34" charset="0"/>
              <a:ea typeface="+mn-ea"/>
              <a:cs typeface="Arial" charset="0"/>
            </a:endParaRPr>
          </a:p>
        </p:txBody>
      </p:sp>
      <p:sp>
        <p:nvSpPr>
          <p:cNvPr id="6" name="Rectangle 1"/>
          <p:cNvSpPr>
            <a:spLocks noChangeArrowheads="1"/>
          </p:cNvSpPr>
          <p:nvPr/>
        </p:nvSpPr>
        <p:spPr bwMode="auto">
          <a:xfrm>
            <a:off x="2262188" y="3160713"/>
            <a:ext cx="10058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ZW" sz="3000" b="0" i="0" u="none" strike="noStrike" kern="1200" cap="none" spc="0" normalizeH="0" baseline="0" noProof="0">
              <a:ln>
                <a:noFill/>
              </a:ln>
              <a:solidFill>
                <a:srgbClr val="000000"/>
              </a:solidFill>
              <a:effectLst/>
              <a:uLnTx/>
              <a:uFillTx/>
              <a:latin typeface="Verdana" pitchFamily="34" charset="0"/>
              <a:ea typeface="+mn-ea"/>
              <a:cs typeface="Arial" charset="0"/>
            </a:endParaRPr>
          </a:p>
        </p:txBody>
      </p:sp>
      <p:sp>
        <p:nvSpPr>
          <p:cNvPr id="7" name="Down Arrow Callout 6"/>
          <p:cNvSpPr/>
          <p:nvPr/>
        </p:nvSpPr>
        <p:spPr>
          <a:xfrm>
            <a:off x="152400" y="2514600"/>
            <a:ext cx="9677400" cy="2883496"/>
          </a:xfrm>
          <a:prstGeom prst="downArrowCallout">
            <a:avLst/>
          </a:prstGeom>
          <a:solidFill>
            <a:srgbClr val="ECD8F8"/>
          </a:solidFill>
          <a:ln w="12700" cap="flat" cmpd="sng" algn="ctr">
            <a:solidFill>
              <a:srgbClr val="5B9BD5">
                <a:shade val="50000"/>
              </a:srgbClr>
            </a:solidFill>
            <a:prstDash val="solid"/>
            <a:miter lim="800000"/>
          </a:ln>
          <a:effectLst/>
        </p:spPr>
        <p:txBody>
          <a:bodyPr rtlCol="0" anchor="ctr"/>
          <a:lstStyle/>
          <a:p>
            <a:pPr marL="0" marR="0" lvl="0" indent="0" algn="ctr" defTabSz="914400" rtl="0" eaLnBrk="1" fontAlgn="base" latinLnBrk="0" hangingPunct="1">
              <a:lnSpc>
                <a:spcPct val="150000"/>
              </a:lnSpc>
              <a:spcBef>
                <a:spcPct val="0"/>
              </a:spcBef>
              <a:spcAft>
                <a:spcPts val="1000"/>
              </a:spcAft>
              <a:buClrTx/>
              <a:buSzTx/>
              <a:buFontTx/>
              <a:buNone/>
              <a:tabLst/>
              <a:defRPr/>
            </a:pPr>
            <a:r>
              <a:rPr kumimoji="0" lang="en-ZW" sz="2800" b="1" i="0" u="none" strike="noStrike" kern="1200" cap="none" spc="0" normalizeH="0" baseline="0" noProof="0" dirty="0">
                <a:ln>
                  <a:noFill/>
                </a:ln>
                <a:solidFill>
                  <a:prstClr val="black"/>
                </a:solidFill>
                <a:effectLst/>
                <a:uLnTx/>
                <a:uFillTx/>
                <a:latin typeface="Arial Black" panose="020B0A04020102020204" pitchFamily="34" charset="0"/>
                <a:ea typeface="Tahoma" panose="020B0604030504040204" pitchFamily="34" charset="0"/>
                <a:cs typeface="Tahoma" panose="020B0604030504040204" pitchFamily="34" charset="0"/>
              </a:rPr>
              <a:t>2022 FINSCOPE MSMEs SURVEY RESULTS</a:t>
            </a:r>
          </a:p>
        </p:txBody>
      </p:sp>
    </p:spTree>
    <p:extLst>
      <p:ext uri="{BB962C8B-B14F-4D97-AF65-F5344CB8AC3E}">
        <p14:creationId xmlns:p14="http://schemas.microsoft.com/office/powerpoint/2010/main" val="2208085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B948D-B236-4FF0-9816-BF09E359F64D}"/>
              </a:ext>
            </a:extLst>
          </p:cNvPr>
          <p:cNvSpPr>
            <a:spLocks noGrp="1"/>
          </p:cNvSpPr>
          <p:nvPr>
            <p:ph type="title"/>
          </p:nvPr>
        </p:nvSpPr>
        <p:spPr>
          <a:xfrm>
            <a:off x="0" y="-18995"/>
            <a:ext cx="10058400" cy="552395"/>
          </a:xfrm>
          <a:solidFill>
            <a:srgbClr val="ECD8F8"/>
          </a:solidFill>
          <a:ln w="9525">
            <a:solidFill>
              <a:schemeClr val="accent1"/>
            </a:solidFill>
          </a:ln>
        </p:spPr>
        <p:txBody>
          <a:bodyPr>
            <a:normAutofit/>
          </a:bodyPr>
          <a:lstStyle/>
          <a:p>
            <a:pPr algn="ctr"/>
            <a:r>
              <a:rPr lang="en-GB" sz="1800" b="1" dirty="0">
                <a:latin typeface="Tahoma" panose="020B0604030504040204" pitchFamily="34" charset="0"/>
                <a:ea typeface="Tahoma" panose="020B0604030504040204" pitchFamily="34" charset="0"/>
                <a:cs typeface="Tahoma" panose="020B0604030504040204" pitchFamily="34" charset="0"/>
              </a:rPr>
              <a:t>FINANCIAL ACCESS STRAND (% OF MSMEs)</a:t>
            </a:r>
            <a:endParaRPr lang="en-ZW" sz="180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6ADE310B-B558-482C-A12D-B5A072F0EDCF}"/>
              </a:ext>
            </a:extLst>
          </p:cNvPr>
          <p:cNvSpPr>
            <a:spLocks noGrp="1"/>
          </p:cNvSpPr>
          <p:nvPr>
            <p:ph type="sldNum" sz="quarter" idx="12"/>
          </p:nvPr>
        </p:nvSpPr>
        <p:spPr/>
        <p:txBody>
          <a:bodyPr/>
          <a:lstStyle/>
          <a:p>
            <a:pPr marL="0" marR="0" lvl="0" indent="0" algn="r" defTabSz="975390" rtl="0" eaLnBrk="0" fontAlgn="base" latinLnBrk="0" hangingPunct="0">
              <a:lnSpc>
                <a:spcPct val="100000"/>
              </a:lnSpc>
              <a:spcBef>
                <a:spcPct val="0"/>
              </a:spcBef>
              <a:spcAft>
                <a:spcPct val="0"/>
              </a:spcAft>
              <a:buClrTx/>
              <a:buSzTx/>
              <a:buFontTx/>
              <a:buNone/>
              <a:tabLst/>
              <a:defRPr/>
            </a:pPr>
            <a:fld id="{001C70CA-ED71-4792-8B02-AC54E10E3886}" type="slidenum">
              <a:rPr kumimoji="0" lang="en-US" sz="960" b="0" i="0" u="none" strike="noStrike" kern="1200" cap="none" spc="0" normalizeH="0" baseline="0" noProof="0">
                <a:ln>
                  <a:noFill/>
                </a:ln>
                <a:solidFill>
                  <a:prstClr val="black">
                    <a:tint val="75000"/>
                  </a:prstClr>
                </a:solidFill>
                <a:effectLst/>
                <a:uLnTx/>
                <a:uFillTx/>
                <a:latin typeface="Verdana" pitchFamily="34" charset="0"/>
                <a:ea typeface="+mn-ea"/>
                <a:cs typeface="Arial" panose="020B0604020202020204" pitchFamily="34" charset="0"/>
              </a:rPr>
              <a:pPr marL="0" marR="0" lvl="0" indent="0" algn="r" defTabSz="975390" rtl="0" eaLnBrk="0" fontAlgn="base" latinLnBrk="0" hangingPunct="0">
                <a:lnSpc>
                  <a:spcPct val="100000"/>
                </a:lnSpc>
                <a:spcBef>
                  <a:spcPct val="0"/>
                </a:spcBef>
                <a:spcAft>
                  <a:spcPct val="0"/>
                </a:spcAft>
                <a:buClrTx/>
                <a:buSzTx/>
                <a:buFontTx/>
                <a:buNone/>
                <a:tabLst/>
                <a:defRPr/>
              </a:pPr>
              <a:t>12</a:t>
            </a:fld>
            <a:endParaRPr kumimoji="0" lang="en-US" sz="960" b="0" i="0" u="none" strike="noStrike" kern="1200" cap="none" spc="0" normalizeH="0" baseline="0" noProof="0" dirty="0">
              <a:ln>
                <a:noFill/>
              </a:ln>
              <a:solidFill>
                <a:prstClr val="black">
                  <a:tint val="75000"/>
                </a:prstClr>
              </a:solidFill>
              <a:effectLst/>
              <a:uLnTx/>
              <a:uFillTx/>
              <a:latin typeface="Verdana" pitchFamily="34" charset="0"/>
              <a:ea typeface="+mn-ea"/>
              <a:cs typeface="Arial" panose="020B0604020202020204" pitchFamily="34" charset="0"/>
            </a:endParaRPr>
          </a:p>
        </p:txBody>
      </p:sp>
      <p:graphicFrame>
        <p:nvGraphicFramePr>
          <p:cNvPr id="5" name="Chart 4"/>
          <p:cNvGraphicFramePr>
            <a:graphicFrameLocks/>
          </p:cNvGraphicFramePr>
          <p:nvPr>
            <p:extLst>
              <p:ext uri="{D42A27DB-BD31-4B8C-83A1-F6EECF244321}">
                <p14:modId xmlns:p14="http://schemas.microsoft.com/office/powerpoint/2010/main" val="443240835"/>
              </p:ext>
            </p:extLst>
          </p:nvPr>
        </p:nvGraphicFramePr>
        <p:xfrm>
          <a:off x="76200" y="921175"/>
          <a:ext cx="9753600" cy="4870025"/>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342DA5A3-E997-9F46-CD90-81075B9E6580}"/>
              </a:ext>
            </a:extLst>
          </p:cNvPr>
          <p:cNvSpPr txBox="1"/>
          <p:nvPr/>
        </p:nvSpPr>
        <p:spPr>
          <a:xfrm>
            <a:off x="152400" y="5867400"/>
            <a:ext cx="9753600" cy="1015663"/>
          </a:xfrm>
          <a:prstGeom prst="rect">
            <a:avLst/>
          </a:prstGeom>
          <a:noFill/>
        </p:spPr>
        <p:txBody>
          <a:bodyPr wrap="square">
            <a:spAutoFit/>
          </a:bodyPr>
          <a:lstStyle/>
          <a:p>
            <a:pPr algn="just" fontAlgn="auto">
              <a:spcAft>
                <a:spcPts val="0"/>
              </a:spcAft>
              <a:buFont typeface="Arial" panose="020B0604020202020204" pitchFamily="34" charset="0"/>
              <a:buNone/>
              <a:defRPr/>
            </a:pPr>
            <a:r>
              <a:rPr lang="en-GB" sz="2000" dirty="0">
                <a:solidFill>
                  <a:prstClr val="black"/>
                </a:solidFill>
                <a:latin typeface="Arial" panose="020B0604020202020204" pitchFamily="34" charset="0"/>
                <a:cs typeface="Arial" panose="020B0604020202020204" pitchFamily="34" charset="0"/>
              </a:rPr>
              <a:t>While on the financial access strand, 95</a:t>
            </a:r>
            <a:r>
              <a:rPr lang="en-GB" sz="2000" b="1" dirty="0">
                <a:solidFill>
                  <a:prstClr val="black"/>
                </a:solidFill>
                <a:latin typeface="Arial" panose="020B0604020202020204" pitchFamily="34" charset="0"/>
                <a:cs typeface="Arial" panose="020B0604020202020204" pitchFamily="34" charset="0"/>
              </a:rPr>
              <a:t>% of MSMEs are formally </a:t>
            </a:r>
            <a:r>
              <a:rPr lang="en-GB" sz="2000" dirty="0">
                <a:solidFill>
                  <a:prstClr val="black"/>
                </a:solidFill>
                <a:latin typeface="Arial" panose="020B0604020202020204" pitchFamily="34" charset="0"/>
                <a:cs typeface="Arial" panose="020B0604020202020204" pitchFamily="34" charset="0"/>
              </a:rPr>
              <a:t>served up from </a:t>
            </a:r>
            <a:r>
              <a:rPr lang="en-GB" sz="2000" b="1" dirty="0">
                <a:solidFill>
                  <a:prstClr val="black"/>
                </a:solidFill>
                <a:latin typeface="Arial" panose="020B0604020202020204" pitchFamily="34" charset="0"/>
                <a:cs typeface="Arial" panose="020B0604020202020204" pitchFamily="34" charset="0"/>
              </a:rPr>
              <a:t>18% in 2012</a:t>
            </a:r>
            <a:r>
              <a:rPr lang="en-GB" sz="2000" dirty="0">
                <a:solidFill>
                  <a:prstClr val="black"/>
                </a:solidFill>
                <a:latin typeface="Arial" panose="020B0604020202020204" pitchFamily="34" charset="0"/>
                <a:cs typeface="Arial" panose="020B0604020202020204" pitchFamily="34" charset="0"/>
              </a:rPr>
              <a:t>, MSMEs continue to face challenges on the </a:t>
            </a:r>
            <a:r>
              <a:rPr lang="en-GB" sz="2000" b="1" dirty="0">
                <a:solidFill>
                  <a:prstClr val="black"/>
                </a:solidFill>
                <a:latin typeface="Arial" panose="020B0604020202020204" pitchFamily="34" charset="0"/>
                <a:cs typeface="Arial" panose="020B0604020202020204" pitchFamily="34" charset="0"/>
              </a:rPr>
              <a:t>actual usage of financial services, </a:t>
            </a:r>
            <a:r>
              <a:rPr lang="en-GB" sz="2000" dirty="0">
                <a:solidFill>
                  <a:prstClr val="black"/>
                </a:solidFill>
                <a:latin typeface="Arial" panose="020B0604020202020204" pitchFamily="34" charset="0"/>
                <a:cs typeface="Arial" panose="020B0604020202020204" pitchFamily="34" charset="0"/>
              </a:rPr>
              <a:t>which in turn curtails their pivotal role in economic development</a:t>
            </a:r>
            <a:r>
              <a:rPr lang="en-GB" sz="2000" b="1" dirty="0">
                <a:solidFill>
                  <a:prstClr val="black"/>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57470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E2A1C2D6-DD7F-9DE6-8E10-6A65E69CDEAA}"/>
              </a:ext>
            </a:extLst>
          </p:cNvPr>
          <p:cNvGraphicFramePr>
            <a:graphicFrameLocks/>
          </p:cNvGraphicFramePr>
          <p:nvPr>
            <p:extLst>
              <p:ext uri="{D42A27DB-BD31-4B8C-83A1-F6EECF244321}">
                <p14:modId xmlns:p14="http://schemas.microsoft.com/office/powerpoint/2010/main" val="1819636461"/>
              </p:ext>
            </p:extLst>
          </p:nvPr>
        </p:nvGraphicFramePr>
        <p:xfrm>
          <a:off x="121881" y="1121419"/>
          <a:ext cx="9814637" cy="6019800"/>
        </p:xfrm>
        <a:graphic>
          <a:graphicData uri="http://schemas.openxmlformats.org/drawingml/2006/chart">
            <c:chart xmlns:c="http://schemas.openxmlformats.org/drawingml/2006/chart" xmlns:r="http://schemas.openxmlformats.org/officeDocument/2006/relationships" r:id="rId2"/>
          </a:graphicData>
        </a:graphic>
      </p:graphicFrame>
      <p:sp>
        <p:nvSpPr>
          <p:cNvPr id="7" name="Title 1">
            <a:extLst>
              <a:ext uri="{FF2B5EF4-FFF2-40B4-BE49-F238E27FC236}">
                <a16:creationId xmlns:a16="http://schemas.microsoft.com/office/drawing/2014/main" id="{D1C1C03D-062A-4008-B51B-3E0DF821CE86}"/>
              </a:ext>
            </a:extLst>
          </p:cNvPr>
          <p:cNvSpPr txBox="1">
            <a:spLocks/>
          </p:cNvSpPr>
          <p:nvPr/>
        </p:nvSpPr>
        <p:spPr>
          <a:xfrm>
            <a:off x="123750" y="76200"/>
            <a:ext cx="9858450" cy="604769"/>
          </a:xfrm>
          <a:prstGeom prst="rect">
            <a:avLst/>
          </a:prstGeom>
          <a:solidFill>
            <a:srgbClr val="4472C4">
              <a:lumMod val="60000"/>
              <a:lumOff val="40000"/>
            </a:srgbClr>
          </a:solidFill>
        </p:spPr>
        <p:txBody>
          <a:bodyPr vert="horz" lIns="75438" tIns="37719" rIns="75438" bIns="37719" rtlCol="0" anchor="ctr">
            <a:normAutofit/>
          </a:bodyPr>
          <a:lstStyle>
            <a:lvl1pPr algn="l" defTabSz="754380" rtl="0" eaLnBrk="1" latinLnBrk="0" hangingPunct="1">
              <a:lnSpc>
                <a:spcPct val="90000"/>
              </a:lnSpc>
              <a:spcBef>
                <a:spcPct val="0"/>
              </a:spcBef>
              <a:buNone/>
              <a:defRPr sz="3630" kern="1200">
                <a:solidFill>
                  <a:schemeClr val="tx1"/>
                </a:solidFill>
                <a:latin typeface="+mj-lt"/>
                <a:ea typeface="+mj-ea"/>
                <a:cs typeface="+mj-cs"/>
              </a:defRPr>
            </a:lvl1pPr>
          </a:lstStyle>
          <a:p>
            <a:pPr algn="ctr" defTabSz="622364" fontAlgn="auto">
              <a:spcAft>
                <a:spcPts val="0"/>
              </a:spcAft>
              <a:defRPr/>
            </a:pPr>
            <a:r>
              <a:rPr lang="en-US" sz="1966" dirty="0">
                <a:solidFill>
                  <a:sysClr val="windowText" lastClr="000000"/>
                </a:solidFill>
                <a:latin typeface="Arial Black" panose="020B0A04020102020204" pitchFamily="34" charset="0"/>
              </a:rPr>
              <a:t>BARRIERS TO LOW USAGE OF BANKING PRODUCTS</a:t>
            </a:r>
            <a:endParaRPr lang="en-ZW" sz="1966" dirty="0">
              <a:solidFill>
                <a:sysClr val="windowText" lastClr="000000"/>
              </a:solidFill>
              <a:latin typeface="Arial Black" panose="020B0A04020102020204" pitchFamily="34" charset="0"/>
            </a:endParaRPr>
          </a:p>
        </p:txBody>
      </p:sp>
      <p:sp>
        <p:nvSpPr>
          <p:cNvPr id="3" name="TextBox 2">
            <a:extLst>
              <a:ext uri="{FF2B5EF4-FFF2-40B4-BE49-F238E27FC236}">
                <a16:creationId xmlns:a16="http://schemas.microsoft.com/office/drawing/2014/main" id="{5B9506B6-D896-EB98-8553-211CBE35E0F0}"/>
              </a:ext>
            </a:extLst>
          </p:cNvPr>
          <p:cNvSpPr txBox="1"/>
          <p:nvPr/>
        </p:nvSpPr>
        <p:spPr>
          <a:xfrm>
            <a:off x="228600" y="712345"/>
            <a:ext cx="9448800" cy="400110"/>
          </a:xfrm>
          <a:prstGeom prst="rect">
            <a:avLst/>
          </a:prstGeom>
          <a:noFill/>
        </p:spPr>
        <p:txBody>
          <a:bodyPr wrap="square">
            <a:spAutoFit/>
          </a:bodyPr>
          <a:lstStyle/>
          <a:p>
            <a:r>
              <a:rPr lang="en-US" sz="2000" dirty="0">
                <a:solidFill>
                  <a:prstClr val="black"/>
                </a:solidFill>
                <a:latin typeface="Arial" panose="020B0604020202020204" pitchFamily="34" charset="0"/>
                <a:cs typeface="Arial" panose="020B0604020202020204" pitchFamily="34" charset="0"/>
              </a:rPr>
              <a:t>The actual barriers to usage of banking since 2012 remain almost the same.</a:t>
            </a:r>
          </a:p>
        </p:txBody>
      </p:sp>
    </p:spTree>
    <p:extLst>
      <p:ext uri="{BB962C8B-B14F-4D97-AF65-F5344CB8AC3E}">
        <p14:creationId xmlns:p14="http://schemas.microsoft.com/office/powerpoint/2010/main" val="19889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B948D-B236-4FF0-9816-BF09E359F64D}"/>
              </a:ext>
            </a:extLst>
          </p:cNvPr>
          <p:cNvSpPr>
            <a:spLocks noGrp="1"/>
          </p:cNvSpPr>
          <p:nvPr>
            <p:ph type="title"/>
          </p:nvPr>
        </p:nvSpPr>
        <p:spPr>
          <a:xfrm>
            <a:off x="0" y="-18995"/>
            <a:ext cx="10058400" cy="476195"/>
          </a:xfrm>
          <a:solidFill>
            <a:srgbClr val="ECD8F8"/>
          </a:solidFill>
          <a:ln w="9525">
            <a:solidFill>
              <a:schemeClr val="tx1"/>
            </a:solidFill>
          </a:ln>
        </p:spPr>
        <p:txBody>
          <a:bodyPr vert="horz" lIns="91440" tIns="45720" rIns="91440" bIns="45720" rtlCol="0" anchor="ctr">
            <a:normAutofit/>
          </a:bodyPr>
          <a:lstStyle/>
          <a:p>
            <a:pPr algn="ctr"/>
            <a:r>
              <a:rPr lang="en-GB" sz="1800" b="1" dirty="0">
                <a:solidFill>
                  <a:prstClr val="black"/>
                </a:solidFill>
                <a:latin typeface="Tahoma" panose="020B0604030504040204" pitchFamily="34" charset="0"/>
                <a:ea typeface="Tahoma" panose="020B0604030504040204" pitchFamily="34" charset="0"/>
                <a:cs typeface="Tahoma" panose="020B0604030504040204" pitchFamily="34" charset="0"/>
              </a:rPr>
              <a:t>STATE OF FORMALIZATION</a:t>
            </a:r>
            <a:endParaRPr lang="en-ZW" sz="1800" b="1" dirty="0">
              <a:solidFill>
                <a:prstClr val="black"/>
              </a:solidFill>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6ADE310B-B558-482C-A12D-B5A072F0EDCF}"/>
              </a:ext>
            </a:extLst>
          </p:cNvPr>
          <p:cNvSpPr>
            <a:spLocks noGrp="1"/>
          </p:cNvSpPr>
          <p:nvPr>
            <p:ph type="sldNum" sz="quarter" idx="12"/>
          </p:nvPr>
        </p:nvSpPr>
        <p:spPr/>
        <p:txBody>
          <a:bodyPr/>
          <a:lstStyle/>
          <a:p>
            <a:pPr marL="0" marR="0" lvl="0" indent="0" algn="r" defTabSz="975390" rtl="0" eaLnBrk="0" fontAlgn="base" latinLnBrk="0" hangingPunct="0">
              <a:lnSpc>
                <a:spcPct val="100000"/>
              </a:lnSpc>
              <a:spcBef>
                <a:spcPct val="0"/>
              </a:spcBef>
              <a:spcAft>
                <a:spcPct val="0"/>
              </a:spcAft>
              <a:buClrTx/>
              <a:buSzTx/>
              <a:buFontTx/>
              <a:buNone/>
              <a:tabLst/>
              <a:defRPr/>
            </a:pPr>
            <a:fld id="{001C70CA-ED71-4792-8B02-AC54E10E3886}" type="slidenum">
              <a:rPr kumimoji="0" lang="en-US" sz="960" b="0" i="0" u="none" strike="noStrike" kern="1200" cap="none" spc="0" normalizeH="0" baseline="0" noProof="0">
                <a:ln>
                  <a:noFill/>
                </a:ln>
                <a:solidFill>
                  <a:prstClr val="black">
                    <a:tint val="75000"/>
                  </a:prstClr>
                </a:solidFill>
                <a:effectLst/>
                <a:uLnTx/>
                <a:uFillTx/>
                <a:latin typeface="Verdana" pitchFamily="34" charset="0"/>
                <a:ea typeface="+mn-ea"/>
                <a:cs typeface="Arial" panose="020B0604020202020204" pitchFamily="34" charset="0"/>
              </a:rPr>
              <a:pPr marL="0" marR="0" lvl="0" indent="0" algn="r" defTabSz="975390" rtl="0" eaLnBrk="0" fontAlgn="base" latinLnBrk="0" hangingPunct="0">
                <a:lnSpc>
                  <a:spcPct val="100000"/>
                </a:lnSpc>
                <a:spcBef>
                  <a:spcPct val="0"/>
                </a:spcBef>
                <a:spcAft>
                  <a:spcPct val="0"/>
                </a:spcAft>
                <a:buClrTx/>
                <a:buSzTx/>
                <a:buFontTx/>
                <a:buNone/>
                <a:tabLst/>
                <a:defRPr/>
              </a:pPr>
              <a:t>14</a:t>
            </a:fld>
            <a:endParaRPr kumimoji="0" lang="en-US" sz="960" b="0" i="0" u="none" strike="noStrike" kern="1200" cap="none" spc="0" normalizeH="0" baseline="0" noProof="0" dirty="0">
              <a:ln>
                <a:noFill/>
              </a:ln>
              <a:solidFill>
                <a:prstClr val="black">
                  <a:tint val="75000"/>
                </a:prstClr>
              </a:solidFill>
              <a:effectLst/>
              <a:uLnTx/>
              <a:uFillTx/>
              <a:latin typeface="Verdana" pitchFamily="34" charset="0"/>
              <a:ea typeface="+mn-ea"/>
              <a:cs typeface="Arial" panose="020B0604020202020204" pitchFamily="34" charset="0"/>
            </a:endParaRPr>
          </a:p>
        </p:txBody>
      </p:sp>
      <p:graphicFrame>
        <p:nvGraphicFramePr>
          <p:cNvPr id="6" name="Chart 5"/>
          <p:cNvGraphicFramePr>
            <a:graphicFrameLocks/>
          </p:cNvGraphicFramePr>
          <p:nvPr>
            <p:extLst>
              <p:ext uri="{D42A27DB-BD31-4B8C-83A1-F6EECF244321}">
                <p14:modId xmlns:p14="http://schemas.microsoft.com/office/powerpoint/2010/main" val="4112260556"/>
              </p:ext>
            </p:extLst>
          </p:nvPr>
        </p:nvGraphicFramePr>
        <p:xfrm>
          <a:off x="190500" y="765350"/>
          <a:ext cx="9677400" cy="62450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93017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EBE83AE2-06B1-6CB9-7E92-95BA92A1BCEB}"/>
              </a:ext>
            </a:extLst>
          </p:cNvPr>
          <p:cNvGraphicFramePr>
            <a:graphicFrameLocks/>
          </p:cNvGraphicFramePr>
          <p:nvPr>
            <p:extLst>
              <p:ext uri="{D42A27DB-BD31-4B8C-83A1-F6EECF244321}">
                <p14:modId xmlns:p14="http://schemas.microsoft.com/office/powerpoint/2010/main" val="2884437759"/>
              </p:ext>
            </p:extLst>
          </p:nvPr>
        </p:nvGraphicFramePr>
        <p:xfrm>
          <a:off x="174812" y="762000"/>
          <a:ext cx="9654988" cy="6172200"/>
        </p:xfrm>
        <a:graphic>
          <a:graphicData uri="http://schemas.openxmlformats.org/drawingml/2006/chart">
            <c:chart xmlns:c="http://schemas.openxmlformats.org/drawingml/2006/chart" xmlns:r="http://schemas.openxmlformats.org/officeDocument/2006/relationships" r:id="rId2"/>
          </a:graphicData>
        </a:graphic>
      </p:graphicFrame>
      <p:sp>
        <p:nvSpPr>
          <p:cNvPr id="3" name="Title 1">
            <a:extLst>
              <a:ext uri="{FF2B5EF4-FFF2-40B4-BE49-F238E27FC236}">
                <a16:creationId xmlns:a16="http://schemas.microsoft.com/office/drawing/2014/main" id="{22685551-05D7-040F-E4CB-B70C3A674825}"/>
              </a:ext>
            </a:extLst>
          </p:cNvPr>
          <p:cNvSpPr txBox="1">
            <a:spLocks/>
          </p:cNvSpPr>
          <p:nvPr/>
        </p:nvSpPr>
        <p:spPr>
          <a:xfrm>
            <a:off x="0" y="-18995"/>
            <a:ext cx="10058400" cy="726440"/>
          </a:xfrm>
          <a:prstGeom prst="rect">
            <a:avLst/>
          </a:prstGeom>
          <a:solidFill>
            <a:srgbClr val="ECD8F8"/>
          </a:solidFill>
          <a:ln w="9525">
            <a:solidFill>
              <a:sysClr val="windowText" lastClr="000000"/>
            </a:solidFill>
          </a:ln>
        </p:spPr>
        <p:txBody>
          <a:bodyPr vert="horz" lIns="91440" tIns="45720" rIns="91440" bIns="45720" rtlCol="0" anchor="ctr">
            <a:normAutofit/>
          </a:bodyPr>
          <a:lstStyle>
            <a:lvl1pPr algn="l" defTabSz="731550" rtl="0" eaLnBrk="1" latinLnBrk="0" hangingPunct="1">
              <a:lnSpc>
                <a:spcPct val="90000"/>
              </a:lnSpc>
              <a:spcBef>
                <a:spcPct val="0"/>
              </a:spcBef>
              <a:buNone/>
              <a:defRPr sz="3520" kern="1200">
                <a:solidFill>
                  <a:schemeClr val="tx1"/>
                </a:solidFill>
                <a:latin typeface="+mj-lt"/>
                <a:ea typeface="+mj-ea"/>
                <a:cs typeface="+mj-cs"/>
              </a:defRPr>
            </a:lvl1pPr>
          </a:lstStyle>
          <a:p>
            <a:pPr marL="0" marR="0" lvl="0" indent="0" algn="ctr" fontAlgn="auto">
              <a:spcAft>
                <a:spcPts val="0"/>
              </a:spcAft>
              <a:buClrTx/>
              <a:buSzTx/>
              <a:tabLst/>
              <a:defRPr/>
            </a:pPr>
            <a:r>
              <a:rPr lang="en-GB" sz="1800" b="1" dirty="0">
                <a:solidFill>
                  <a:prstClr val="black"/>
                </a:solidFill>
                <a:latin typeface="Tahoma" panose="020B0604030504040204" pitchFamily="34" charset="0"/>
                <a:ea typeface="Tahoma" panose="020B0604030504040204" pitchFamily="34" charset="0"/>
                <a:cs typeface="Tahoma" panose="020B0604030504040204" pitchFamily="34" charset="0"/>
              </a:rPr>
              <a:t>STATE OF FORMALIZATION</a:t>
            </a:r>
            <a:endParaRPr lang="en-ZW" sz="1800" b="1" dirty="0">
              <a:solidFill>
                <a:prstClr val="black"/>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729774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706CB36-8BEF-E96F-8191-2222C6C80AF0}"/>
              </a:ext>
            </a:extLst>
          </p:cNvPr>
          <p:cNvSpPr txBox="1">
            <a:spLocks/>
          </p:cNvSpPr>
          <p:nvPr/>
        </p:nvSpPr>
        <p:spPr>
          <a:xfrm>
            <a:off x="92374" y="76200"/>
            <a:ext cx="9814637" cy="565478"/>
          </a:xfrm>
          <a:prstGeom prst="rect">
            <a:avLst/>
          </a:prstGeom>
          <a:solidFill>
            <a:srgbClr val="ECD8F8"/>
          </a:solidFill>
          <a:ln w="9525">
            <a:solidFill>
              <a:sysClr val="windowText" lastClr="000000"/>
            </a:solidFill>
          </a:ln>
        </p:spPr>
        <p:txBody>
          <a:bodyPr vert="horz" lIns="91440" tIns="45720" rIns="91440" bIns="45720" rtlCol="0" anchor="ctr">
            <a:normAutofit lnSpcReduction="10000"/>
          </a:bodyPr>
          <a:lstStyle>
            <a:defPPr>
              <a:defRPr lang="en-US"/>
            </a:defPPr>
            <a:lvl1pPr marL="0" marR="0" lvl="0" indent="0" algn="ctr" defTabSz="731550" eaLnBrk="1" fontAlgn="auto" latinLnBrk="0" hangingPunct="1">
              <a:lnSpc>
                <a:spcPct val="90000"/>
              </a:lnSpc>
              <a:spcAft>
                <a:spcPts val="0"/>
              </a:spcAft>
              <a:buClrTx/>
              <a:buSzTx/>
              <a:buNone/>
              <a:tabLst/>
              <a:defRPr sz="1800" b="1">
                <a:solidFill>
                  <a:prstClr val="black"/>
                </a:solidFill>
                <a:latin typeface="Tahoma" panose="020B0604030504040204" pitchFamily="34" charset="0"/>
                <a:ea typeface="Tahoma" panose="020B0604030504040204" pitchFamily="34" charset="0"/>
                <a:cs typeface="Tahoma" panose="020B0604030504040204" pitchFamily="34" charset="0"/>
              </a:defRPr>
            </a:lvl1pPr>
          </a:lstStyle>
          <a:p>
            <a:endParaRPr lang="en-US" dirty="0"/>
          </a:p>
          <a:p>
            <a:r>
              <a:rPr lang="en-US" dirty="0"/>
              <a:t>STATE OF FORMALISATION BY SECTOR</a:t>
            </a:r>
            <a:endParaRPr lang="en-ZW" dirty="0"/>
          </a:p>
        </p:txBody>
      </p:sp>
      <p:graphicFrame>
        <p:nvGraphicFramePr>
          <p:cNvPr id="7" name="Chart 6">
            <a:extLst>
              <a:ext uri="{FF2B5EF4-FFF2-40B4-BE49-F238E27FC236}">
                <a16:creationId xmlns:a16="http://schemas.microsoft.com/office/drawing/2014/main" id="{460414FD-DB05-8365-FD2B-2FA5E39908C4}"/>
              </a:ext>
            </a:extLst>
          </p:cNvPr>
          <p:cNvGraphicFramePr>
            <a:graphicFrameLocks/>
          </p:cNvGraphicFramePr>
          <p:nvPr>
            <p:extLst>
              <p:ext uri="{D42A27DB-BD31-4B8C-83A1-F6EECF244321}">
                <p14:modId xmlns:p14="http://schemas.microsoft.com/office/powerpoint/2010/main" val="1176290417"/>
              </p:ext>
            </p:extLst>
          </p:nvPr>
        </p:nvGraphicFramePr>
        <p:xfrm>
          <a:off x="92374" y="1305803"/>
          <a:ext cx="4843668" cy="5334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BD5FC7E3-5A83-8D86-C15F-D5CB437D59CC}"/>
              </a:ext>
            </a:extLst>
          </p:cNvPr>
          <p:cNvGraphicFramePr>
            <a:graphicFrameLocks/>
          </p:cNvGraphicFramePr>
          <p:nvPr>
            <p:extLst>
              <p:ext uri="{D42A27DB-BD31-4B8C-83A1-F6EECF244321}">
                <p14:modId xmlns:p14="http://schemas.microsoft.com/office/powerpoint/2010/main" val="1140764500"/>
              </p:ext>
            </p:extLst>
          </p:nvPr>
        </p:nvGraphicFramePr>
        <p:xfrm>
          <a:off x="5029200" y="1318291"/>
          <a:ext cx="4936826" cy="5334000"/>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059FA549-82DA-D1DA-C996-9E9F0E98A135}"/>
              </a:ext>
            </a:extLst>
          </p:cNvPr>
          <p:cNvSpPr txBox="1"/>
          <p:nvPr/>
        </p:nvSpPr>
        <p:spPr>
          <a:xfrm>
            <a:off x="26894" y="762000"/>
            <a:ext cx="9753600" cy="400110"/>
          </a:xfrm>
          <a:prstGeom prst="rect">
            <a:avLst/>
          </a:prstGeom>
          <a:noFill/>
        </p:spPr>
        <p:txBody>
          <a:bodyPr wrap="square">
            <a:spAutoFit/>
          </a:bodyPr>
          <a:lstStyle/>
          <a:p>
            <a:pPr algn="just" fontAlgn="auto">
              <a:spcAft>
                <a:spcPts val="0"/>
              </a:spcAft>
              <a:buFont typeface="Arial" panose="020B0604020202020204" pitchFamily="34" charset="0"/>
              <a:buNone/>
              <a:defRPr/>
            </a:pPr>
            <a:r>
              <a:rPr lang="en-GB" sz="2000" dirty="0">
                <a:solidFill>
                  <a:prstClr val="black"/>
                </a:solidFill>
                <a:latin typeface="Arial" panose="020B0604020202020204" pitchFamily="34" charset="0"/>
                <a:cs typeface="Arial" panose="020B0604020202020204" pitchFamily="34" charset="0"/>
              </a:rPr>
              <a:t>The survey revealed various challenges to formalisation and the required assistance</a:t>
            </a:r>
            <a:endParaRPr lang="en-GB" sz="2000" b="1" dirty="0">
              <a:solidFill>
                <a:prstClr val="black"/>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644592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058400" cy="7315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3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61184" cy="7315200"/>
          </a:xfrm>
          <a:prstGeom prst="rect">
            <a:avLst/>
          </a:prstGeom>
          <a:solidFill>
            <a:srgbClr val="2E82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3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7DB948D-B236-4FF0-9816-BF09E359F64D}"/>
              </a:ext>
            </a:extLst>
          </p:cNvPr>
          <p:cNvSpPr>
            <a:spLocks noGrp="1"/>
          </p:cNvSpPr>
          <p:nvPr>
            <p:ph type="title"/>
          </p:nvPr>
        </p:nvSpPr>
        <p:spPr>
          <a:xfrm>
            <a:off x="496435" y="2212653"/>
            <a:ext cx="2270692" cy="2889894"/>
          </a:xfrm>
          <a:prstGeom prst="ellipse">
            <a:avLst/>
          </a:prstGeom>
          <a:solidFill>
            <a:schemeClr val="accent2"/>
          </a:solidFill>
          <a:ln w="174625" cmpd="thinThick">
            <a:solidFill>
              <a:srgbClr val="262626"/>
            </a:solidFill>
          </a:ln>
        </p:spPr>
        <p:txBody>
          <a:bodyPr vert="horz" lIns="91440" tIns="45720" rIns="91440" bIns="45720" rtlCol="0" anchor="ctr">
            <a:normAutofit/>
          </a:bodyPr>
          <a:lstStyle/>
          <a:p>
            <a:pPr lvl="0" algn="ctr" defTabSz="914400" fontAlgn="base">
              <a:spcAft>
                <a:spcPts val="1000"/>
              </a:spcAft>
              <a:defRPr/>
            </a:pPr>
            <a:r>
              <a:rPr lang="en-US" sz="2400" b="1" kern="1200" dirty="0">
                <a:latin typeface="+mj-lt"/>
                <a:ea typeface="+mj-ea"/>
                <a:cs typeface="+mj-cs"/>
              </a:rPr>
              <a:t>INITIATIVES FOR MSMEs</a:t>
            </a:r>
          </a:p>
        </p:txBody>
      </p:sp>
      <p:sp>
        <p:nvSpPr>
          <p:cNvPr id="4" name="Slide Number Placeholder 3">
            <a:extLst>
              <a:ext uri="{FF2B5EF4-FFF2-40B4-BE49-F238E27FC236}">
                <a16:creationId xmlns:a16="http://schemas.microsoft.com/office/drawing/2014/main" id="{6ADE310B-B558-482C-A12D-B5A072F0EDCF}"/>
              </a:ext>
            </a:extLst>
          </p:cNvPr>
          <p:cNvSpPr>
            <a:spLocks noGrp="1"/>
          </p:cNvSpPr>
          <p:nvPr>
            <p:ph type="sldNum" sz="quarter" idx="12"/>
          </p:nvPr>
        </p:nvSpPr>
        <p:spPr>
          <a:xfrm>
            <a:off x="9330962" y="6780106"/>
            <a:ext cx="462007" cy="389467"/>
          </a:xfrm>
        </p:spPr>
        <p:txBody>
          <a:bodyPr vert="horz" lIns="91440" tIns="45720" rIns="91440" bIns="45720" rtlCol="0" anchor="ctr">
            <a:normAutofit/>
          </a:bodyPr>
          <a:lstStyle/>
          <a:p>
            <a:pPr marL="0" marR="0" lvl="0" indent="0" algn="r" defTabSz="914400" rtl="0" eaLnBrk="1" fontAlgn="base" latinLnBrk="0" hangingPunct="1">
              <a:lnSpc>
                <a:spcPct val="100000"/>
              </a:lnSpc>
              <a:spcBef>
                <a:spcPct val="0"/>
              </a:spcBef>
              <a:spcAft>
                <a:spcPts val="600"/>
              </a:spcAft>
              <a:buClrTx/>
              <a:buSzTx/>
              <a:buFontTx/>
              <a:buNone/>
              <a:tabLst/>
              <a:defRPr/>
            </a:pPr>
            <a:fld id="{001C70CA-ED71-4792-8B02-AC54E10E3886}" type="slidenum">
              <a:rPr kumimoji="0" lang="en-US" sz="1200" b="0" i="0" u="none" strike="noStrike" kern="1200" cap="none" spc="0" normalizeH="0" baseline="0" noProof="0">
                <a:ln>
                  <a:noFill/>
                </a:ln>
                <a:solidFill>
                  <a:srgbClr val="898989"/>
                </a:solidFill>
                <a:effectLst/>
                <a:uLnTx/>
                <a:uFillTx/>
                <a:latin typeface="Calibri" panose="020F0502020204030204"/>
                <a:ea typeface="+mn-ea"/>
                <a:cs typeface="Arial" charset="0"/>
              </a:rPr>
              <a:pPr marL="0" marR="0" lvl="0" indent="0" algn="r" defTabSz="914400" rtl="0" eaLnBrk="1" fontAlgn="base" latinLnBrk="0" hangingPunct="1">
                <a:lnSpc>
                  <a:spcPct val="100000"/>
                </a:lnSpc>
                <a:spcBef>
                  <a:spcPct val="0"/>
                </a:spcBef>
                <a:spcAft>
                  <a:spcPts val="600"/>
                </a:spcAft>
                <a:buClrTx/>
                <a:buSzTx/>
                <a:buFontTx/>
                <a:buNone/>
                <a:tabLst/>
                <a:defRPr/>
              </a:pPr>
              <a:t>17</a:t>
            </a:fld>
            <a:endParaRPr kumimoji="0" lang="en-US" sz="1200" b="0" i="0" u="none" strike="noStrike" kern="1200" cap="none" spc="0" normalizeH="0" baseline="0" noProof="0">
              <a:ln>
                <a:noFill/>
              </a:ln>
              <a:solidFill>
                <a:srgbClr val="898989"/>
              </a:solidFill>
              <a:effectLst/>
              <a:uLnTx/>
              <a:uFillTx/>
              <a:latin typeface="Calibri" panose="020F0502020204030204"/>
              <a:ea typeface="+mn-ea"/>
              <a:cs typeface="Arial" charset="0"/>
            </a:endParaRPr>
          </a:p>
        </p:txBody>
      </p:sp>
      <p:pic>
        <p:nvPicPr>
          <p:cNvPr id="7" name="Picture 6">
            <a:extLst>
              <a:ext uri="{FF2B5EF4-FFF2-40B4-BE49-F238E27FC236}">
                <a16:creationId xmlns:a16="http://schemas.microsoft.com/office/drawing/2014/main" id="{44D97C75-F3B7-40AA-6F5F-1DB1A8D61FA1}"/>
              </a:ext>
            </a:extLst>
          </p:cNvPr>
          <p:cNvPicPr>
            <a:picLocks noChangeAspect="1"/>
          </p:cNvPicPr>
          <p:nvPr/>
        </p:nvPicPr>
        <p:blipFill>
          <a:blip r:embed="rId2"/>
          <a:stretch>
            <a:fillRect/>
          </a:stretch>
        </p:blipFill>
        <p:spPr>
          <a:xfrm>
            <a:off x="3263562" y="1828800"/>
            <a:ext cx="5534000" cy="3349947"/>
          </a:xfrm>
          <a:prstGeom prst="rect">
            <a:avLst/>
          </a:prstGeom>
        </p:spPr>
      </p:pic>
    </p:spTree>
    <p:extLst>
      <p:ext uri="{BB962C8B-B14F-4D97-AF65-F5344CB8AC3E}">
        <p14:creationId xmlns:p14="http://schemas.microsoft.com/office/powerpoint/2010/main" val="37820540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9E2F0EC-0F22-90BC-CEBA-00F787A53BF9}"/>
              </a:ext>
            </a:extLst>
          </p:cNvPr>
          <p:cNvSpPr txBox="1">
            <a:spLocks/>
          </p:cNvSpPr>
          <p:nvPr/>
        </p:nvSpPr>
        <p:spPr>
          <a:xfrm>
            <a:off x="76200" y="89909"/>
            <a:ext cx="9815022" cy="480582"/>
          </a:xfrm>
          <a:prstGeom prst="rect">
            <a:avLst/>
          </a:prstGeom>
          <a:solidFill>
            <a:srgbClr val="5B9BD5">
              <a:lumMod val="60000"/>
              <a:lumOff val="40000"/>
            </a:srgbClr>
          </a:solidFill>
          <a:ln>
            <a:solidFill>
              <a:sysClr val="windowText" lastClr="000000"/>
            </a:solidFill>
          </a:ln>
        </p:spPr>
        <p:txBody>
          <a:bodyPr vert="horz" rtlCol="0" anchor="ctr">
            <a:noAutofit/>
            <a:scene3d>
              <a:camera prst="orthographicFront"/>
              <a:lightRig rig="soft" dir="t"/>
            </a:scene3d>
            <a:sp3d prstMaterial="softEdge">
              <a:bevelT w="25400" h="25400"/>
            </a:sp3d>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algn="ctr" defTabSz="448757" fontAlgn="auto">
              <a:spcAft>
                <a:spcPts val="294"/>
              </a:spcAft>
              <a:defRPr/>
            </a:pPr>
            <a:r>
              <a:rPr lang="en-GB" sz="1493" dirty="0">
                <a:solidFill>
                  <a:prstClr val="black"/>
                </a:solidFill>
                <a:latin typeface="Tahoma" panose="020B0604030504040204" pitchFamily="34" charset="0"/>
                <a:ea typeface="Tahoma" panose="020B0604030504040204" pitchFamily="34" charset="0"/>
                <a:cs typeface="Tahoma" panose="020B0604030504040204" pitchFamily="34" charset="0"/>
              </a:rPr>
              <a:t>FINANCIAL INCLUSION INITIATIVES FOR MSMEs</a:t>
            </a:r>
            <a:endParaRPr lang="en-ZW" sz="1493" dirty="0">
              <a:solidFill>
                <a:prstClr val="black"/>
              </a:solidFill>
              <a:latin typeface="Tahoma" panose="020B0604030504040204" pitchFamily="34" charset="0"/>
              <a:ea typeface="Tahoma" panose="020B0604030504040204" pitchFamily="34" charset="0"/>
              <a:cs typeface="Tahoma" panose="020B0604030504040204" pitchFamily="34" charset="0"/>
            </a:endParaRPr>
          </a:p>
        </p:txBody>
      </p:sp>
      <p:graphicFrame>
        <p:nvGraphicFramePr>
          <p:cNvPr id="2" name="Diagram 1"/>
          <p:cNvGraphicFramePr/>
          <p:nvPr>
            <p:extLst>
              <p:ext uri="{D42A27DB-BD31-4B8C-83A1-F6EECF244321}">
                <p14:modId xmlns:p14="http://schemas.microsoft.com/office/powerpoint/2010/main" val="3319972766"/>
              </p:ext>
            </p:extLst>
          </p:nvPr>
        </p:nvGraphicFramePr>
        <p:xfrm>
          <a:off x="89647" y="1219200"/>
          <a:ext cx="9816353" cy="57912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Rectangle 3">
            <a:extLst>
              <a:ext uri="{FF2B5EF4-FFF2-40B4-BE49-F238E27FC236}">
                <a16:creationId xmlns:a16="http://schemas.microsoft.com/office/drawing/2014/main" id="{D31ABD1E-57E4-E1DF-4E14-C8338C334DA3}"/>
              </a:ext>
            </a:extLst>
          </p:cNvPr>
          <p:cNvSpPr>
            <a:spLocks noChangeArrowheads="1"/>
          </p:cNvSpPr>
          <p:nvPr/>
        </p:nvSpPr>
        <p:spPr bwMode="auto">
          <a:xfrm>
            <a:off x="171050" y="802826"/>
            <a:ext cx="3825676" cy="270074"/>
          </a:xfrm>
          <a:prstGeom prst="rect">
            <a:avLst/>
          </a:prstGeom>
          <a:solidFill>
            <a:srgbClr val="ED7D31">
              <a:lumMod val="60000"/>
              <a:lumOff val="40000"/>
            </a:srgbClr>
          </a:solidFill>
          <a:ln>
            <a:noFill/>
          </a:ln>
          <a:effectLst/>
        </p:spPr>
        <p:txBody>
          <a:bodyPr vert="horz" wrap="square" lIns="75438" tIns="37719" rIns="75438" bIns="37719" numCol="1" anchor="ctr" anchorCtr="0" compatLnSpc="1">
            <a:prstTxWarp prst="textNoShape">
              <a:avLst/>
            </a:prstTxWarp>
            <a:spAutoFit/>
          </a:bodyPr>
          <a:lstStyle/>
          <a:p>
            <a:pPr marL="0" marR="0" lvl="0" indent="0" algn="ctr" defTabSz="622300" eaLnBrk="1" fontAlgn="auto" latinLnBrk="0" hangingPunct="1">
              <a:lnSpc>
                <a:spcPct val="90000"/>
              </a:lnSpc>
              <a:spcBef>
                <a:spcPct val="0"/>
              </a:spcBef>
              <a:spcAft>
                <a:spcPct val="35000"/>
              </a:spcAft>
              <a:buClrTx/>
              <a:buSzTx/>
              <a:buFontTx/>
              <a:buNone/>
              <a:tabLst/>
              <a:defRPr/>
            </a:pPr>
            <a:r>
              <a:rPr kumimoji="0" lang="en-ZW" sz="1400" b="1" i="0" u="none" strike="noStrike" kern="1200" cap="none" spc="0" normalizeH="0" baseline="0" noProof="0" dirty="0">
                <a:ln>
                  <a:noFill/>
                </a:ln>
                <a:solidFill>
                  <a:prstClr val="black">
                    <a:lumMod val="95000"/>
                    <a:lumOff val="5000"/>
                  </a:prstClr>
                </a:solidFill>
                <a:effectLst/>
                <a:uLnTx/>
                <a:uFillTx/>
                <a:latin typeface="Tahoma" panose="020B0604030504040204" pitchFamily="34" charset="0"/>
                <a:ea typeface="Tahoma" panose="020B0604030504040204" pitchFamily="34" charset="0"/>
                <a:cs typeface="Tahoma" panose="020B0604030504040204" pitchFamily="34" charset="0"/>
              </a:rPr>
              <a:t>CHALLENGES </a:t>
            </a:r>
          </a:p>
        </p:txBody>
      </p:sp>
      <p:sp>
        <p:nvSpPr>
          <p:cNvPr id="6" name="Rectangle 3">
            <a:extLst>
              <a:ext uri="{FF2B5EF4-FFF2-40B4-BE49-F238E27FC236}">
                <a16:creationId xmlns:a16="http://schemas.microsoft.com/office/drawing/2014/main" id="{7AAA4A94-0ADE-C878-6BC5-A09634E1173D}"/>
              </a:ext>
            </a:extLst>
          </p:cNvPr>
          <p:cNvSpPr>
            <a:spLocks noChangeArrowheads="1"/>
          </p:cNvSpPr>
          <p:nvPr/>
        </p:nvSpPr>
        <p:spPr bwMode="auto">
          <a:xfrm>
            <a:off x="4219377" y="802826"/>
            <a:ext cx="5667973" cy="291618"/>
          </a:xfrm>
          <a:prstGeom prst="rect">
            <a:avLst/>
          </a:prstGeom>
          <a:solidFill>
            <a:srgbClr val="ED7D31">
              <a:lumMod val="60000"/>
              <a:lumOff val="40000"/>
            </a:srgbClr>
          </a:solidFill>
          <a:ln>
            <a:noFill/>
          </a:ln>
          <a:effectLst/>
        </p:spPr>
        <p:txBody>
          <a:bodyPr vert="horz" wrap="square" lIns="75438" tIns="37719" rIns="75438" bIns="37719" numCol="1" anchor="ctr" anchorCtr="0" compatLnSpc="1">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ZW" sz="1400" b="1" i="0" u="none" strike="noStrike" kern="0" cap="none" spc="0" normalizeH="0" baseline="0" noProof="0" dirty="0">
                <a:ln>
                  <a:noFill/>
                </a:ln>
                <a:solidFill>
                  <a:prstClr val="black"/>
                </a:solidFill>
                <a:effectLst/>
                <a:uLnTx/>
                <a:uFillTx/>
                <a:latin typeface="Tahoma" panose="020B0604030504040204" pitchFamily="34" charset="0"/>
                <a:ea typeface="Calibri" panose="020F0502020204030204" pitchFamily="34" charset="0"/>
              </a:rPr>
              <a:t>SOLUTIONS</a:t>
            </a:r>
          </a:p>
        </p:txBody>
      </p:sp>
    </p:spTree>
    <p:custDataLst>
      <p:tags r:id="rId1"/>
    </p:custDataLst>
    <p:extLst>
      <p:ext uri="{BB962C8B-B14F-4D97-AF65-F5344CB8AC3E}">
        <p14:creationId xmlns:p14="http://schemas.microsoft.com/office/powerpoint/2010/main" val="4271080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134D4C7C-52AA-98C7-9851-95F21BB14FD9}"/>
              </a:ext>
            </a:extLst>
          </p:cNvPr>
          <p:cNvSpPr txBox="1">
            <a:spLocks/>
          </p:cNvSpPr>
          <p:nvPr/>
        </p:nvSpPr>
        <p:spPr>
          <a:xfrm>
            <a:off x="58828" y="882674"/>
            <a:ext cx="9921136" cy="320437"/>
          </a:xfrm>
          <a:prstGeom prst="rect">
            <a:avLst/>
          </a:prstGeom>
          <a:solidFill>
            <a:srgbClr val="5B9BD5">
              <a:lumMod val="40000"/>
              <a:lumOff val="60000"/>
            </a:srgbClr>
          </a:solidFill>
        </p:spPr>
        <p:txBody>
          <a:bodyPr vert="horz" lIns="75438" tIns="37719" rIns="75438" bIns="37719" rtlCol="0" anchor="ctr">
            <a:normAutofit lnSpcReduction="10000"/>
          </a:bodyPr>
          <a:lstStyle>
            <a:lvl1pPr algn="ctr" defTabSz="685828">
              <a:lnSpc>
                <a:spcPct val="110000"/>
              </a:lnSpc>
              <a:spcBef>
                <a:spcPct val="0"/>
              </a:spcBef>
              <a:spcAft>
                <a:spcPts val="214"/>
              </a:spcAft>
              <a:buNone/>
              <a:defRPr sz="1875" b="1">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defRPr>
            </a:lvl1pPr>
            <a:extLst/>
          </a:lstStyle>
          <a:p>
            <a:r>
              <a:rPr lang="en-ZW" sz="1547" dirty="0"/>
              <a:t>FINANCIAL LITERACY INITIATIVES</a:t>
            </a:r>
          </a:p>
        </p:txBody>
      </p:sp>
      <p:grpSp>
        <p:nvGrpSpPr>
          <p:cNvPr id="2" name="Group 1">
            <a:extLst>
              <a:ext uri="{FF2B5EF4-FFF2-40B4-BE49-F238E27FC236}">
                <a16:creationId xmlns:a16="http://schemas.microsoft.com/office/drawing/2014/main" id="{4EEB0CB3-7F17-ACAF-4290-A05762622D4E}"/>
              </a:ext>
            </a:extLst>
          </p:cNvPr>
          <p:cNvGrpSpPr/>
          <p:nvPr/>
        </p:nvGrpSpPr>
        <p:grpSpPr>
          <a:xfrm>
            <a:off x="1505237" y="2312877"/>
            <a:ext cx="3277105" cy="628176"/>
            <a:chOff x="802133" y="1860161"/>
            <a:chExt cx="7304521" cy="1400176"/>
          </a:xfrm>
          <a:solidFill>
            <a:schemeClr val="accent1"/>
          </a:solidFill>
        </p:grpSpPr>
        <p:sp>
          <p:nvSpPr>
            <p:cNvPr id="3" name="Freeform 34">
              <a:extLst>
                <a:ext uri="{FF2B5EF4-FFF2-40B4-BE49-F238E27FC236}">
                  <a16:creationId xmlns:a16="http://schemas.microsoft.com/office/drawing/2014/main" id="{993ECA6D-4C78-CF64-05A1-9A3AD015F656}"/>
                </a:ext>
              </a:extLst>
            </p:cNvPr>
            <p:cNvSpPr/>
            <p:nvPr/>
          </p:nvSpPr>
          <p:spPr>
            <a:xfrm>
              <a:off x="802133" y="1860161"/>
              <a:ext cx="7304521" cy="1400176"/>
            </a:xfrm>
            <a:custGeom>
              <a:avLst/>
              <a:gdLst>
                <a:gd name="connsiteX0" fmla="*/ 700088 w 7304521"/>
                <a:gd name="connsiteY0" fmla="*/ 0 h 1400176"/>
                <a:gd name="connsiteX1" fmla="*/ 6757988 w 7304521"/>
                <a:gd name="connsiteY1" fmla="*/ 0 h 1400176"/>
                <a:gd name="connsiteX2" fmla="*/ 7253025 w 7304521"/>
                <a:gd name="connsiteY2" fmla="*/ 205051 h 1400176"/>
                <a:gd name="connsiteX3" fmla="*/ 7304521 w 7304521"/>
                <a:gd name="connsiteY3" fmla="*/ 267464 h 1400176"/>
                <a:gd name="connsiteX4" fmla="*/ 7195265 w 7304521"/>
                <a:gd name="connsiteY4" fmla="*/ 283461 h 1400176"/>
                <a:gd name="connsiteX5" fmla="*/ 5590601 w 7304521"/>
                <a:gd name="connsiteY5" fmla="*/ 1211272 h 1400176"/>
                <a:gd name="connsiteX6" fmla="*/ 5443363 w 7304521"/>
                <a:gd name="connsiteY6" fmla="*/ 1400176 h 1400176"/>
                <a:gd name="connsiteX7" fmla="*/ 700088 w 7304521"/>
                <a:gd name="connsiteY7" fmla="*/ 1400175 h 1400176"/>
                <a:gd name="connsiteX8" fmla="*/ 14223 w 7304521"/>
                <a:gd name="connsiteY8" fmla="*/ 841179 h 1400176"/>
                <a:gd name="connsiteX9" fmla="*/ 0 w 7304521"/>
                <a:gd name="connsiteY9" fmla="*/ 700087 h 1400176"/>
                <a:gd name="connsiteX10" fmla="*/ 14223 w 7304521"/>
                <a:gd name="connsiteY10" fmla="*/ 558996 h 1400176"/>
                <a:gd name="connsiteX11" fmla="*/ 700088 w 7304521"/>
                <a:gd name="connsiteY11" fmla="*/ 0 h 1400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04521" h="1400176">
                  <a:moveTo>
                    <a:pt x="700088" y="0"/>
                  </a:moveTo>
                  <a:lnTo>
                    <a:pt x="6757988" y="0"/>
                  </a:lnTo>
                  <a:cubicBezTo>
                    <a:pt x="6951312" y="0"/>
                    <a:pt x="7126334" y="78360"/>
                    <a:pt x="7253025" y="205051"/>
                  </a:cubicBezTo>
                  <a:lnTo>
                    <a:pt x="7304521" y="267464"/>
                  </a:lnTo>
                  <a:lnTo>
                    <a:pt x="7195265" y="283461"/>
                  </a:lnTo>
                  <a:cubicBezTo>
                    <a:pt x="6553974" y="409359"/>
                    <a:pt x="5992126" y="744495"/>
                    <a:pt x="5590601" y="1211272"/>
                  </a:cubicBezTo>
                  <a:lnTo>
                    <a:pt x="5443363" y="1400176"/>
                  </a:lnTo>
                  <a:lnTo>
                    <a:pt x="700088" y="1400175"/>
                  </a:lnTo>
                  <a:cubicBezTo>
                    <a:pt x="361771" y="1400175"/>
                    <a:pt x="79504" y="1160197"/>
                    <a:pt x="14223" y="841179"/>
                  </a:cubicBezTo>
                  <a:lnTo>
                    <a:pt x="0" y="700087"/>
                  </a:lnTo>
                  <a:lnTo>
                    <a:pt x="14223" y="558996"/>
                  </a:lnTo>
                  <a:cubicBezTo>
                    <a:pt x="79504" y="239977"/>
                    <a:pt x="361771" y="0"/>
                    <a:pt x="700088" y="0"/>
                  </a:cubicBezTo>
                  <a:close/>
                </a:path>
              </a:pathLst>
            </a:custGeom>
            <a:grpFill/>
            <a:ln w="9525" cap="flat" cmpd="sng" algn="ctr">
              <a:noFill/>
              <a:prstDash val="solid"/>
            </a:ln>
            <a:effectLst>
              <a:outerShdw blurRad="50800" dist="38100" dir="2700000" algn="tl" rotWithShape="0">
                <a:prstClr val="black">
                  <a:alpha val="40000"/>
                </a:prstClr>
              </a:outerShdw>
            </a:effectLst>
          </p:spPr>
          <p:txBody>
            <a:bodyPr rtlCol="0" anchor="ctr"/>
            <a:lstStyle/>
            <a:p>
              <a:pPr algn="ctr" defTabSz="410027" fontAlgn="auto">
                <a:spcBef>
                  <a:spcPts val="0"/>
                </a:spcBef>
                <a:spcAft>
                  <a:spcPts val="0"/>
                </a:spcAft>
                <a:defRPr/>
              </a:pPr>
              <a:endParaRPr lang="en-ZW" sz="762" kern="0">
                <a:solidFill>
                  <a:prstClr val="white"/>
                </a:solidFill>
                <a:latin typeface="Century Gothic"/>
                <a:ea typeface="ヒラギノ角ゴ Pro W3" charset="-128"/>
              </a:endParaRPr>
            </a:p>
          </p:txBody>
        </p:sp>
        <p:sp>
          <p:nvSpPr>
            <p:cNvPr id="18" name="TextBox 17">
              <a:extLst>
                <a:ext uri="{FF2B5EF4-FFF2-40B4-BE49-F238E27FC236}">
                  <a16:creationId xmlns:a16="http://schemas.microsoft.com/office/drawing/2014/main" id="{C87F5A83-1B81-601C-CED4-5A188A1493D1}"/>
                </a:ext>
              </a:extLst>
            </p:cNvPr>
            <p:cNvSpPr txBox="1"/>
            <p:nvPr/>
          </p:nvSpPr>
          <p:spPr>
            <a:xfrm>
              <a:off x="1070134" y="2104524"/>
              <a:ext cx="4775169" cy="1020741"/>
            </a:xfrm>
            <a:prstGeom prst="rect">
              <a:avLst/>
            </a:prstGeom>
            <a:grpFill/>
          </p:spPr>
          <p:txBody>
            <a:bodyPr wrap="square" rtlCol="0">
              <a:spAutoFit/>
            </a:bodyPr>
            <a:lstStyle/>
            <a:p>
              <a:pPr algn="ctr" defTabSz="481310" fontAlgn="auto">
                <a:lnSpc>
                  <a:spcPct val="90000"/>
                </a:lnSpc>
                <a:spcAft>
                  <a:spcPct val="35000"/>
                </a:spcAft>
                <a:defRPr/>
              </a:pPr>
              <a:r>
                <a:rPr lang="en-ZA" sz="1320" b="1" dirty="0">
                  <a:solidFill>
                    <a:prstClr val="black"/>
                  </a:solidFill>
                  <a:latin typeface="Tahoma" panose="020B0604030504040204" pitchFamily="34" charset="0"/>
                  <a:ea typeface="Tahoma" panose="020B0604030504040204" pitchFamily="34" charset="0"/>
                  <a:cs typeface="Tahoma" panose="020B0604030504040204" pitchFamily="34" charset="0"/>
                </a:rPr>
                <a:t>Global Money Week Activities</a:t>
              </a:r>
              <a:endParaRPr lang="es-MX" sz="1320" dirty="0">
                <a:solidFill>
                  <a:prstClr val="black"/>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22" name="Group 21">
            <a:extLst>
              <a:ext uri="{FF2B5EF4-FFF2-40B4-BE49-F238E27FC236}">
                <a16:creationId xmlns:a16="http://schemas.microsoft.com/office/drawing/2014/main" id="{37678E95-7411-07DC-A776-1CCE3F452275}"/>
              </a:ext>
            </a:extLst>
          </p:cNvPr>
          <p:cNvGrpSpPr/>
          <p:nvPr/>
        </p:nvGrpSpPr>
        <p:grpSpPr>
          <a:xfrm>
            <a:off x="5248069" y="2282117"/>
            <a:ext cx="3273797" cy="628176"/>
            <a:chOff x="9157976" y="1826806"/>
            <a:chExt cx="7297150" cy="1400176"/>
          </a:xfrm>
        </p:grpSpPr>
        <p:sp>
          <p:nvSpPr>
            <p:cNvPr id="23" name="Freeform 18">
              <a:extLst>
                <a:ext uri="{FF2B5EF4-FFF2-40B4-BE49-F238E27FC236}">
                  <a16:creationId xmlns:a16="http://schemas.microsoft.com/office/drawing/2014/main" id="{B46897DF-4966-81F2-B16B-7D439909DDFE}"/>
                </a:ext>
              </a:extLst>
            </p:cNvPr>
            <p:cNvSpPr/>
            <p:nvPr/>
          </p:nvSpPr>
          <p:spPr>
            <a:xfrm>
              <a:off x="9157976" y="1826806"/>
              <a:ext cx="7297150" cy="1400176"/>
            </a:xfrm>
            <a:custGeom>
              <a:avLst/>
              <a:gdLst>
                <a:gd name="connsiteX0" fmla="*/ 539162 w 7297150"/>
                <a:gd name="connsiteY0" fmla="*/ 0 h 1400176"/>
                <a:gd name="connsiteX1" fmla="*/ 6597062 w 7297150"/>
                <a:gd name="connsiteY1" fmla="*/ 0 h 1400176"/>
                <a:gd name="connsiteX2" fmla="*/ 7297150 w 7297150"/>
                <a:gd name="connsiteY2" fmla="*/ 700088 h 1400176"/>
                <a:gd name="connsiteX3" fmla="*/ 7297149 w 7297150"/>
                <a:gd name="connsiteY3" fmla="*/ 700088 h 1400176"/>
                <a:gd name="connsiteX4" fmla="*/ 6597061 w 7297150"/>
                <a:gd name="connsiteY4" fmla="*/ 1400176 h 1400176"/>
                <a:gd name="connsiteX5" fmla="*/ 1922164 w 7297150"/>
                <a:gd name="connsiteY5" fmla="*/ 1400175 h 1400176"/>
                <a:gd name="connsiteX6" fmla="*/ 1774927 w 7297150"/>
                <a:gd name="connsiteY6" fmla="*/ 1211272 h 1400176"/>
                <a:gd name="connsiteX7" fmla="*/ 170263 w 7297150"/>
                <a:gd name="connsiteY7" fmla="*/ 283461 h 1400176"/>
                <a:gd name="connsiteX8" fmla="*/ 0 w 7297150"/>
                <a:gd name="connsiteY8" fmla="*/ 258531 h 1400176"/>
                <a:gd name="connsiteX9" fmla="*/ 44125 w 7297150"/>
                <a:gd name="connsiteY9" fmla="*/ 205051 h 1400176"/>
                <a:gd name="connsiteX10" fmla="*/ 539162 w 7297150"/>
                <a:gd name="connsiteY10" fmla="*/ 0 h 1400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97150" h="1400176">
                  <a:moveTo>
                    <a:pt x="539162" y="0"/>
                  </a:moveTo>
                  <a:lnTo>
                    <a:pt x="6597062" y="0"/>
                  </a:lnTo>
                  <a:cubicBezTo>
                    <a:pt x="6983710" y="0"/>
                    <a:pt x="7297150" y="313440"/>
                    <a:pt x="7297150" y="700088"/>
                  </a:cubicBezTo>
                  <a:lnTo>
                    <a:pt x="7297149" y="700088"/>
                  </a:lnTo>
                  <a:cubicBezTo>
                    <a:pt x="7297149" y="1086736"/>
                    <a:pt x="6983709" y="1400176"/>
                    <a:pt x="6597061" y="1400176"/>
                  </a:cubicBezTo>
                  <a:lnTo>
                    <a:pt x="1922164" y="1400175"/>
                  </a:lnTo>
                  <a:lnTo>
                    <a:pt x="1774927" y="1211272"/>
                  </a:lnTo>
                  <a:cubicBezTo>
                    <a:pt x="1373402" y="744495"/>
                    <a:pt x="811554" y="409359"/>
                    <a:pt x="170263" y="283461"/>
                  </a:cubicBezTo>
                  <a:lnTo>
                    <a:pt x="0" y="258531"/>
                  </a:lnTo>
                  <a:lnTo>
                    <a:pt x="44125" y="205051"/>
                  </a:lnTo>
                  <a:cubicBezTo>
                    <a:pt x="170816" y="78360"/>
                    <a:pt x="345838" y="0"/>
                    <a:pt x="539162" y="0"/>
                  </a:cubicBezTo>
                  <a:close/>
                </a:path>
              </a:pathLst>
            </a:custGeom>
            <a:solidFill>
              <a:srgbClr val="FFFF00">
                <a:alpha val="58000"/>
              </a:srgbClr>
            </a:solidFill>
            <a:ln w="9525" cap="flat" cmpd="sng" algn="ctr">
              <a:noFill/>
              <a:prstDash val="solid"/>
            </a:ln>
            <a:effectLst>
              <a:outerShdw blurRad="50800" dist="38100" dir="2700000" algn="tl" rotWithShape="0">
                <a:prstClr val="black">
                  <a:alpha val="40000"/>
                </a:prstClr>
              </a:outerShdw>
            </a:effectLst>
          </p:spPr>
          <p:txBody>
            <a:bodyPr rtlCol="0" anchor="ctr"/>
            <a:lstStyle/>
            <a:p>
              <a:pPr algn="ctr" defTabSz="410027" fontAlgn="auto">
                <a:spcBef>
                  <a:spcPts val="0"/>
                </a:spcBef>
                <a:spcAft>
                  <a:spcPts val="0"/>
                </a:spcAft>
                <a:defRPr/>
              </a:pPr>
              <a:endParaRPr lang="en-ZW" sz="762" kern="0" dirty="0">
                <a:solidFill>
                  <a:prstClr val="white"/>
                </a:solidFill>
                <a:latin typeface="Century Gothic"/>
                <a:ea typeface="ヒラギノ角ゴ Pro W3" charset="-128"/>
              </a:endParaRPr>
            </a:p>
          </p:txBody>
        </p:sp>
        <p:sp>
          <p:nvSpPr>
            <p:cNvPr id="24" name="TextBox 23">
              <a:extLst>
                <a:ext uri="{FF2B5EF4-FFF2-40B4-BE49-F238E27FC236}">
                  <a16:creationId xmlns:a16="http://schemas.microsoft.com/office/drawing/2014/main" id="{86532955-0A47-A753-2105-754B8D068528}"/>
                </a:ext>
              </a:extLst>
            </p:cNvPr>
            <p:cNvSpPr txBox="1"/>
            <p:nvPr/>
          </p:nvSpPr>
          <p:spPr>
            <a:xfrm>
              <a:off x="10847117" y="1986457"/>
              <a:ext cx="5608009" cy="970146"/>
            </a:xfrm>
            <a:prstGeom prst="rect">
              <a:avLst/>
            </a:prstGeom>
            <a:noFill/>
          </p:spPr>
          <p:txBody>
            <a:bodyPr wrap="square" rtlCol="0">
              <a:spAutoFit/>
            </a:bodyPr>
            <a:lstStyle/>
            <a:p>
              <a:pPr algn="ctr" defTabSz="481310" fontAlgn="auto">
                <a:lnSpc>
                  <a:spcPct val="90000"/>
                </a:lnSpc>
                <a:spcAft>
                  <a:spcPct val="35000"/>
                </a:spcAft>
                <a:defRPr/>
              </a:pPr>
              <a:r>
                <a:rPr lang="en-GB" sz="1238" b="1" dirty="0">
                  <a:solidFill>
                    <a:prstClr val="black"/>
                  </a:solidFill>
                  <a:latin typeface="Tahoma" panose="020B0604030504040204" pitchFamily="34" charset="0"/>
                  <a:ea typeface="Calibri" panose="020F0502020204030204" pitchFamily="34" charset="0"/>
                  <a:sym typeface="Arial"/>
                </a:rPr>
                <a:t>Financial Literacy Thematic Working Group</a:t>
              </a:r>
              <a:endParaRPr lang="es-MX" sz="1238" b="1" dirty="0">
                <a:solidFill>
                  <a:prstClr val="black"/>
                </a:solidFill>
                <a:latin typeface="Tahoma" panose="020B0604030504040204" pitchFamily="34" charset="0"/>
                <a:ea typeface="Calibri" panose="020F0502020204030204" pitchFamily="34" charset="0"/>
              </a:endParaRPr>
            </a:p>
          </p:txBody>
        </p:sp>
      </p:grpSp>
      <p:grpSp>
        <p:nvGrpSpPr>
          <p:cNvPr id="25" name="Group 24">
            <a:extLst>
              <a:ext uri="{FF2B5EF4-FFF2-40B4-BE49-F238E27FC236}">
                <a16:creationId xmlns:a16="http://schemas.microsoft.com/office/drawing/2014/main" id="{109B862B-6F87-D8B3-6453-0B2489FC6B40}"/>
              </a:ext>
            </a:extLst>
          </p:cNvPr>
          <p:cNvGrpSpPr/>
          <p:nvPr/>
        </p:nvGrpSpPr>
        <p:grpSpPr>
          <a:xfrm>
            <a:off x="1242083" y="3374746"/>
            <a:ext cx="2640020" cy="628176"/>
            <a:chOff x="228812" y="4246328"/>
            <a:chExt cx="5884488" cy="1400176"/>
          </a:xfrm>
        </p:grpSpPr>
        <p:sp>
          <p:nvSpPr>
            <p:cNvPr id="26" name="Freeform 31">
              <a:extLst>
                <a:ext uri="{FF2B5EF4-FFF2-40B4-BE49-F238E27FC236}">
                  <a16:creationId xmlns:a16="http://schemas.microsoft.com/office/drawing/2014/main" id="{CCF86694-9A3D-6D43-D57B-6C3382DC1BE7}"/>
                </a:ext>
              </a:extLst>
            </p:cNvPr>
            <p:cNvSpPr/>
            <p:nvPr/>
          </p:nvSpPr>
          <p:spPr>
            <a:xfrm>
              <a:off x="228812" y="4246328"/>
              <a:ext cx="5644206" cy="1400176"/>
            </a:xfrm>
            <a:custGeom>
              <a:avLst/>
              <a:gdLst>
                <a:gd name="connsiteX0" fmla="*/ 700088 w 5959660"/>
                <a:gd name="connsiteY0" fmla="*/ 0 h 1400176"/>
                <a:gd name="connsiteX1" fmla="*/ 5935108 w 5959660"/>
                <a:gd name="connsiteY1" fmla="*/ 0 h 1400176"/>
                <a:gd name="connsiteX2" fmla="*/ 5905607 w 5959660"/>
                <a:gd name="connsiteY2" fmla="*/ 110072 h 1400176"/>
                <a:gd name="connsiteX3" fmla="*/ 5848424 w 5959660"/>
                <a:gd name="connsiteY3" fmla="*/ 654284 h 1400176"/>
                <a:gd name="connsiteX4" fmla="*/ 5905607 w 5959660"/>
                <a:gd name="connsiteY4" fmla="*/ 1198496 h 1400176"/>
                <a:gd name="connsiteX5" fmla="*/ 5959660 w 5959660"/>
                <a:gd name="connsiteY5" fmla="*/ 1400176 h 1400176"/>
                <a:gd name="connsiteX6" fmla="*/ 700088 w 5959660"/>
                <a:gd name="connsiteY6" fmla="*/ 1400175 h 1400176"/>
                <a:gd name="connsiteX7" fmla="*/ 14223 w 5959660"/>
                <a:gd name="connsiteY7" fmla="*/ 841179 h 1400176"/>
                <a:gd name="connsiteX8" fmla="*/ 0 w 5959660"/>
                <a:gd name="connsiteY8" fmla="*/ 700087 h 1400176"/>
                <a:gd name="connsiteX9" fmla="*/ 14223 w 5959660"/>
                <a:gd name="connsiteY9" fmla="*/ 558996 h 1400176"/>
                <a:gd name="connsiteX10" fmla="*/ 700088 w 5959660"/>
                <a:gd name="connsiteY10" fmla="*/ 0 h 1400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59660" h="1400176">
                  <a:moveTo>
                    <a:pt x="700088" y="0"/>
                  </a:moveTo>
                  <a:lnTo>
                    <a:pt x="5935108" y="0"/>
                  </a:lnTo>
                  <a:lnTo>
                    <a:pt x="5905607" y="110072"/>
                  </a:lnTo>
                  <a:cubicBezTo>
                    <a:pt x="5868114" y="285857"/>
                    <a:pt x="5848424" y="467864"/>
                    <a:pt x="5848424" y="654284"/>
                  </a:cubicBezTo>
                  <a:cubicBezTo>
                    <a:pt x="5848424" y="840703"/>
                    <a:pt x="5868114" y="1022710"/>
                    <a:pt x="5905607" y="1198496"/>
                  </a:cubicBezTo>
                  <a:lnTo>
                    <a:pt x="5959660" y="1400176"/>
                  </a:lnTo>
                  <a:lnTo>
                    <a:pt x="700088" y="1400175"/>
                  </a:lnTo>
                  <a:cubicBezTo>
                    <a:pt x="361771" y="1400175"/>
                    <a:pt x="79504" y="1160197"/>
                    <a:pt x="14223" y="841179"/>
                  </a:cubicBezTo>
                  <a:lnTo>
                    <a:pt x="0" y="700087"/>
                  </a:lnTo>
                  <a:lnTo>
                    <a:pt x="14223" y="558996"/>
                  </a:lnTo>
                  <a:cubicBezTo>
                    <a:pt x="79504" y="239977"/>
                    <a:pt x="361771" y="0"/>
                    <a:pt x="700088" y="0"/>
                  </a:cubicBezTo>
                  <a:close/>
                </a:path>
              </a:pathLst>
            </a:custGeom>
            <a:solidFill>
              <a:srgbClr val="F37021">
                <a:lumMod val="75000"/>
                <a:alpha val="60000"/>
              </a:srgbClr>
            </a:solidFill>
            <a:ln w="9525" cap="flat" cmpd="sng" algn="ctr">
              <a:noFill/>
              <a:prstDash val="solid"/>
            </a:ln>
            <a:effectLst>
              <a:outerShdw blurRad="50800" dist="38100" dir="2700000" algn="tl" rotWithShape="0">
                <a:prstClr val="black">
                  <a:alpha val="40000"/>
                </a:prstClr>
              </a:outerShdw>
            </a:effectLst>
          </p:spPr>
          <p:txBody>
            <a:bodyPr rtlCol="0" anchor="ctr"/>
            <a:lstStyle/>
            <a:p>
              <a:pPr algn="ctr" defTabSz="410027" fontAlgn="auto">
                <a:spcBef>
                  <a:spcPts val="0"/>
                </a:spcBef>
                <a:spcAft>
                  <a:spcPts val="0"/>
                </a:spcAft>
                <a:defRPr/>
              </a:pPr>
              <a:endParaRPr lang="en-ZW" sz="762" kern="0">
                <a:solidFill>
                  <a:prstClr val="white"/>
                </a:solidFill>
                <a:latin typeface="Century Gothic"/>
                <a:ea typeface="ヒラギノ角ゴ Pro W3" charset="-128"/>
              </a:endParaRPr>
            </a:p>
          </p:txBody>
        </p:sp>
        <p:sp>
          <p:nvSpPr>
            <p:cNvPr id="27" name="TextBox 26">
              <a:extLst>
                <a:ext uri="{FF2B5EF4-FFF2-40B4-BE49-F238E27FC236}">
                  <a16:creationId xmlns:a16="http://schemas.microsoft.com/office/drawing/2014/main" id="{7C640F3B-73E8-4A54-EFF0-0A49964B4691}"/>
                </a:ext>
              </a:extLst>
            </p:cNvPr>
            <p:cNvSpPr txBox="1"/>
            <p:nvPr/>
          </p:nvSpPr>
          <p:spPr>
            <a:xfrm>
              <a:off x="802133" y="4548071"/>
              <a:ext cx="5311167" cy="970146"/>
            </a:xfrm>
            <a:prstGeom prst="rect">
              <a:avLst/>
            </a:prstGeom>
            <a:noFill/>
          </p:spPr>
          <p:txBody>
            <a:bodyPr wrap="square" rtlCol="0">
              <a:spAutoFit/>
            </a:bodyPr>
            <a:lstStyle/>
            <a:p>
              <a:pPr algn="ctr" defTabSz="481310" fontAlgn="auto">
                <a:lnSpc>
                  <a:spcPct val="90000"/>
                </a:lnSpc>
                <a:spcAft>
                  <a:spcPct val="35000"/>
                </a:spcAft>
                <a:defRPr/>
              </a:pPr>
              <a:r>
                <a:rPr lang="en-ZW" sz="1238" b="1" dirty="0">
                  <a:solidFill>
                    <a:prstClr val="black"/>
                  </a:solidFill>
                  <a:latin typeface="Tahoma" panose="020B0604030504040204" pitchFamily="34" charset="0"/>
                  <a:ea typeface="Calibri" panose="020F0502020204030204" pitchFamily="34" charset="0"/>
                </a:rPr>
                <a:t>Road Shows and Community Engagements </a:t>
              </a:r>
              <a:endParaRPr lang="es-MX" sz="1238" b="1" dirty="0">
                <a:solidFill>
                  <a:prstClr val="black"/>
                </a:solidFill>
                <a:latin typeface="Tahoma" panose="020B0604030504040204" pitchFamily="34" charset="0"/>
                <a:ea typeface="Calibri" panose="020F0502020204030204" pitchFamily="34" charset="0"/>
              </a:endParaRPr>
            </a:p>
          </p:txBody>
        </p:sp>
      </p:grpSp>
      <p:grpSp>
        <p:nvGrpSpPr>
          <p:cNvPr id="28" name="Group 27">
            <a:extLst>
              <a:ext uri="{FF2B5EF4-FFF2-40B4-BE49-F238E27FC236}">
                <a16:creationId xmlns:a16="http://schemas.microsoft.com/office/drawing/2014/main" id="{FE067DDC-828C-FA07-A1DB-A7024B3C419E}"/>
              </a:ext>
            </a:extLst>
          </p:cNvPr>
          <p:cNvGrpSpPr/>
          <p:nvPr/>
        </p:nvGrpSpPr>
        <p:grpSpPr>
          <a:xfrm>
            <a:off x="1505238" y="4395517"/>
            <a:ext cx="3277104" cy="628176"/>
            <a:chOff x="825885" y="6540889"/>
            <a:chExt cx="7304520" cy="1400176"/>
          </a:xfrm>
        </p:grpSpPr>
        <p:sp>
          <p:nvSpPr>
            <p:cNvPr id="29" name="Freeform 27">
              <a:extLst>
                <a:ext uri="{FF2B5EF4-FFF2-40B4-BE49-F238E27FC236}">
                  <a16:creationId xmlns:a16="http://schemas.microsoft.com/office/drawing/2014/main" id="{5D7CE1B4-3DCD-B988-954B-D93636CDBC02}"/>
                </a:ext>
              </a:extLst>
            </p:cNvPr>
            <p:cNvSpPr/>
            <p:nvPr/>
          </p:nvSpPr>
          <p:spPr>
            <a:xfrm>
              <a:off x="825885" y="6540889"/>
              <a:ext cx="7304520" cy="1400176"/>
            </a:xfrm>
            <a:custGeom>
              <a:avLst/>
              <a:gdLst>
                <a:gd name="connsiteX0" fmla="*/ 700088 w 7304520"/>
                <a:gd name="connsiteY0" fmla="*/ 0 h 1400176"/>
                <a:gd name="connsiteX1" fmla="*/ 5443364 w 7304520"/>
                <a:gd name="connsiteY1" fmla="*/ 0 h 1400176"/>
                <a:gd name="connsiteX2" fmla="*/ 5590602 w 7304520"/>
                <a:gd name="connsiteY2" fmla="*/ 188904 h 1400176"/>
                <a:gd name="connsiteX3" fmla="*/ 7195266 w 7304520"/>
                <a:gd name="connsiteY3" fmla="*/ 1116715 h 1400176"/>
                <a:gd name="connsiteX4" fmla="*/ 7304520 w 7304520"/>
                <a:gd name="connsiteY4" fmla="*/ 1132712 h 1400176"/>
                <a:gd name="connsiteX5" fmla="*/ 7253024 w 7304520"/>
                <a:gd name="connsiteY5" fmla="*/ 1195125 h 1400176"/>
                <a:gd name="connsiteX6" fmla="*/ 6757987 w 7304520"/>
                <a:gd name="connsiteY6" fmla="*/ 1400176 h 1400176"/>
                <a:gd name="connsiteX7" fmla="*/ 700088 w 7304520"/>
                <a:gd name="connsiteY7" fmla="*/ 1400175 h 1400176"/>
                <a:gd name="connsiteX8" fmla="*/ 14223 w 7304520"/>
                <a:gd name="connsiteY8" fmla="*/ 841179 h 1400176"/>
                <a:gd name="connsiteX9" fmla="*/ 0 w 7304520"/>
                <a:gd name="connsiteY9" fmla="*/ 700088 h 1400176"/>
                <a:gd name="connsiteX10" fmla="*/ 14223 w 7304520"/>
                <a:gd name="connsiteY10" fmla="*/ 558996 h 1400176"/>
                <a:gd name="connsiteX11" fmla="*/ 700088 w 7304520"/>
                <a:gd name="connsiteY11" fmla="*/ 0 h 1400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04520" h="1400176">
                  <a:moveTo>
                    <a:pt x="700088" y="0"/>
                  </a:moveTo>
                  <a:lnTo>
                    <a:pt x="5443364" y="0"/>
                  </a:lnTo>
                  <a:lnTo>
                    <a:pt x="5590602" y="188904"/>
                  </a:lnTo>
                  <a:cubicBezTo>
                    <a:pt x="5992127" y="655681"/>
                    <a:pt x="6553975" y="990817"/>
                    <a:pt x="7195266" y="1116715"/>
                  </a:cubicBezTo>
                  <a:lnTo>
                    <a:pt x="7304520" y="1132712"/>
                  </a:lnTo>
                  <a:lnTo>
                    <a:pt x="7253024" y="1195125"/>
                  </a:lnTo>
                  <a:cubicBezTo>
                    <a:pt x="7126333" y="1321816"/>
                    <a:pt x="6951311" y="1400176"/>
                    <a:pt x="6757987" y="1400176"/>
                  </a:cubicBezTo>
                  <a:lnTo>
                    <a:pt x="700088" y="1400175"/>
                  </a:lnTo>
                  <a:cubicBezTo>
                    <a:pt x="361771" y="1400175"/>
                    <a:pt x="79504" y="1160198"/>
                    <a:pt x="14223" y="841179"/>
                  </a:cubicBezTo>
                  <a:lnTo>
                    <a:pt x="0" y="700088"/>
                  </a:lnTo>
                  <a:lnTo>
                    <a:pt x="14223" y="558996"/>
                  </a:lnTo>
                  <a:cubicBezTo>
                    <a:pt x="79504" y="239978"/>
                    <a:pt x="361771" y="0"/>
                    <a:pt x="700088" y="0"/>
                  </a:cubicBezTo>
                  <a:close/>
                </a:path>
              </a:pathLst>
            </a:custGeom>
            <a:solidFill>
              <a:srgbClr val="00C0E8">
                <a:lumMod val="75000"/>
                <a:alpha val="60000"/>
              </a:srgbClr>
            </a:solidFill>
            <a:ln w="9525" cap="flat" cmpd="sng" algn="ctr">
              <a:noFill/>
              <a:prstDash val="solid"/>
            </a:ln>
            <a:effectLst>
              <a:outerShdw blurRad="50800" dist="38100" dir="2700000" algn="tl" rotWithShape="0">
                <a:prstClr val="black">
                  <a:alpha val="40000"/>
                </a:prstClr>
              </a:outerShdw>
            </a:effectLst>
          </p:spPr>
          <p:txBody>
            <a:bodyPr rtlCol="0" anchor="ctr"/>
            <a:lstStyle/>
            <a:p>
              <a:pPr algn="ctr" defTabSz="410027" fontAlgn="auto">
                <a:spcBef>
                  <a:spcPts val="0"/>
                </a:spcBef>
                <a:spcAft>
                  <a:spcPts val="0"/>
                </a:spcAft>
                <a:defRPr/>
              </a:pPr>
              <a:endParaRPr lang="en-ZW" sz="762" kern="0">
                <a:solidFill>
                  <a:prstClr val="white"/>
                </a:solidFill>
                <a:latin typeface="Century Gothic"/>
                <a:ea typeface="ヒラギノ角ゴ Pro W3" charset="-128"/>
              </a:endParaRPr>
            </a:p>
          </p:txBody>
        </p:sp>
        <p:sp>
          <p:nvSpPr>
            <p:cNvPr id="30" name="TextBox 29">
              <a:extLst>
                <a:ext uri="{FF2B5EF4-FFF2-40B4-BE49-F238E27FC236}">
                  <a16:creationId xmlns:a16="http://schemas.microsoft.com/office/drawing/2014/main" id="{65219501-EC8B-9B3F-6AB6-0BB6270E456B}"/>
                </a:ext>
              </a:extLst>
            </p:cNvPr>
            <p:cNvSpPr txBox="1"/>
            <p:nvPr/>
          </p:nvSpPr>
          <p:spPr>
            <a:xfrm>
              <a:off x="1094066" y="6943229"/>
              <a:ext cx="5608006" cy="874390"/>
            </a:xfrm>
            <a:prstGeom prst="rect">
              <a:avLst/>
            </a:prstGeom>
            <a:noFill/>
          </p:spPr>
          <p:txBody>
            <a:bodyPr wrap="square" rtlCol="0">
              <a:spAutoFit/>
            </a:bodyPr>
            <a:lstStyle/>
            <a:p>
              <a:pPr algn="ctr" defTabSz="481310" fontAlgn="auto">
                <a:lnSpc>
                  <a:spcPct val="90000"/>
                </a:lnSpc>
                <a:spcAft>
                  <a:spcPct val="35000"/>
                </a:spcAft>
                <a:defRPr/>
              </a:pPr>
              <a:r>
                <a:rPr lang="en-GB" sz="1083" b="1" dirty="0">
                  <a:solidFill>
                    <a:prstClr val="black"/>
                  </a:solidFill>
                  <a:latin typeface="Tahoma" panose="020B0604030504040204" pitchFamily="34" charset="0"/>
                  <a:ea typeface="Tahoma" panose="020B0604030504040204" pitchFamily="34" charset="0"/>
                  <a:cs typeface="Tahoma" panose="020B0604030504040204" pitchFamily="34" charset="0"/>
                </a:rPr>
                <a:t>Visits by Schools to the Reserve Bank</a:t>
              </a:r>
              <a:endParaRPr lang="es-MX" sz="1083" b="1" dirty="0">
                <a:solidFill>
                  <a:prstClr val="black"/>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31" name="Group 30">
            <a:extLst>
              <a:ext uri="{FF2B5EF4-FFF2-40B4-BE49-F238E27FC236}">
                <a16:creationId xmlns:a16="http://schemas.microsoft.com/office/drawing/2014/main" id="{87D6AA73-7D2D-DCB7-355C-AF34860F9B05}"/>
              </a:ext>
            </a:extLst>
          </p:cNvPr>
          <p:cNvGrpSpPr/>
          <p:nvPr/>
        </p:nvGrpSpPr>
        <p:grpSpPr>
          <a:xfrm>
            <a:off x="5236035" y="4404178"/>
            <a:ext cx="3317128" cy="628176"/>
            <a:chOff x="9131160" y="6540889"/>
            <a:chExt cx="7393734" cy="1400176"/>
          </a:xfrm>
        </p:grpSpPr>
        <p:sp>
          <p:nvSpPr>
            <p:cNvPr id="32" name="Freeform 24">
              <a:extLst>
                <a:ext uri="{FF2B5EF4-FFF2-40B4-BE49-F238E27FC236}">
                  <a16:creationId xmlns:a16="http://schemas.microsoft.com/office/drawing/2014/main" id="{08B008EB-6E8D-7FF4-091E-C8C6F863638C}"/>
                </a:ext>
              </a:extLst>
            </p:cNvPr>
            <p:cNvSpPr/>
            <p:nvPr/>
          </p:nvSpPr>
          <p:spPr>
            <a:xfrm>
              <a:off x="9131160" y="6540889"/>
              <a:ext cx="7297150" cy="1400176"/>
            </a:xfrm>
            <a:custGeom>
              <a:avLst/>
              <a:gdLst>
                <a:gd name="connsiteX0" fmla="*/ 1922166 w 7297150"/>
                <a:gd name="connsiteY0" fmla="*/ 0 h 1400176"/>
                <a:gd name="connsiteX1" fmla="*/ 6597062 w 7297150"/>
                <a:gd name="connsiteY1" fmla="*/ 0 h 1400176"/>
                <a:gd name="connsiteX2" fmla="*/ 7297150 w 7297150"/>
                <a:gd name="connsiteY2" fmla="*/ 700088 h 1400176"/>
                <a:gd name="connsiteX3" fmla="*/ 7297149 w 7297150"/>
                <a:gd name="connsiteY3" fmla="*/ 700088 h 1400176"/>
                <a:gd name="connsiteX4" fmla="*/ 6597061 w 7297150"/>
                <a:gd name="connsiteY4" fmla="*/ 1400176 h 1400176"/>
                <a:gd name="connsiteX5" fmla="*/ 539162 w 7297150"/>
                <a:gd name="connsiteY5" fmla="*/ 1400175 h 1400176"/>
                <a:gd name="connsiteX6" fmla="*/ 44125 w 7297150"/>
                <a:gd name="connsiteY6" fmla="*/ 1195124 h 1400176"/>
                <a:gd name="connsiteX7" fmla="*/ 0 w 7297150"/>
                <a:gd name="connsiteY7" fmla="*/ 1141645 h 1400176"/>
                <a:gd name="connsiteX8" fmla="*/ 170264 w 7297150"/>
                <a:gd name="connsiteY8" fmla="*/ 1116715 h 1400176"/>
                <a:gd name="connsiteX9" fmla="*/ 1774928 w 7297150"/>
                <a:gd name="connsiteY9" fmla="*/ 188904 h 1400176"/>
                <a:gd name="connsiteX10" fmla="*/ 1922166 w 7297150"/>
                <a:gd name="connsiteY10" fmla="*/ 0 h 1400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97150" h="1400176">
                  <a:moveTo>
                    <a:pt x="1922166" y="0"/>
                  </a:moveTo>
                  <a:lnTo>
                    <a:pt x="6597062" y="0"/>
                  </a:lnTo>
                  <a:cubicBezTo>
                    <a:pt x="6983710" y="0"/>
                    <a:pt x="7297150" y="313440"/>
                    <a:pt x="7297150" y="700088"/>
                  </a:cubicBezTo>
                  <a:lnTo>
                    <a:pt x="7297149" y="700088"/>
                  </a:lnTo>
                  <a:cubicBezTo>
                    <a:pt x="7297149" y="1086736"/>
                    <a:pt x="6983709" y="1400176"/>
                    <a:pt x="6597061" y="1400176"/>
                  </a:cubicBezTo>
                  <a:lnTo>
                    <a:pt x="539162" y="1400175"/>
                  </a:lnTo>
                  <a:cubicBezTo>
                    <a:pt x="345838" y="1400175"/>
                    <a:pt x="170816" y="1321815"/>
                    <a:pt x="44125" y="1195124"/>
                  </a:cubicBezTo>
                  <a:lnTo>
                    <a:pt x="0" y="1141645"/>
                  </a:lnTo>
                  <a:lnTo>
                    <a:pt x="170264" y="1116715"/>
                  </a:lnTo>
                  <a:cubicBezTo>
                    <a:pt x="811555" y="990817"/>
                    <a:pt x="1373403" y="655681"/>
                    <a:pt x="1774928" y="188904"/>
                  </a:cubicBezTo>
                  <a:lnTo>
                    <a:pt x="1922166" y="0"/>
                  </a:lnTo>
                  <a:close/>
                </a:path>
              </a:pathLst>
            </a:custGeom>
            <a:solidFill>
              <a:srgbClr val="ED0080">
                <a:lumMod val="75000"/>
                <a:alpha val="60000"/>
              </a:srgbClr>
            </a:solidFill>
            <a:ln w="9525" cap="flat" cmpd="sng" algn="ctr">
              <a:noFill/>
              <a:prstDash val="solid"/>
            </a:ln>
            <a:effectLst>
              <a:outerShdw blurRad="50800" dist="38100" dir="2700000" algn="tl" rotWithShape="0">
                <a:prstClr val="black">
                  <a:alpha val="40000"/>
                </a:prstClr>
              </a:outerShdw>
            </a:effectLst>
          </p:spPr>
          <p:txBody>
            <a:bodyPr rtlCol="0" anchor="ctr"/>
            <a:lstStyle/>
            <a:p>
              <a:pPr algn="ctr" defTabSz="410027" fontAlgn="auto">
                <a:spcBef>
                  <a:spcPts val="0"/>
                </a:spcBef>
                <a:spcAft>
                  <a:spcPts val="0"/>
                </a:spcAft>
                <a:defRPr/>
              </a:pPr>
              <a:endParaRPr lang="en-ZW" sz="762" kern="0">
                <a:solidFill>
                  <a:prstClr val="white"/>
                </a:solidFill>
                <a:latin typeface="Century Gothic"/>
                <a:ea typeface="ヒラギノ角ゴ Pro W3" charset="-128"/>
              </a:endParaRPr>
            </a:p>
          </p:txBody>
        </p:sp>
        <p:sp>
          <p:nvSpPr>
            <p:cNvPr id="33" name="TextBox 32">
              <a:extLst>
                <a:ext uri="{FF2B5EF4-FFF2-40B4-BE49-F238E27FC236}">
                  <a16:creationId xmlns:a16="http://schemas.microsoft.com/office/drawing/2014/main" id="{2F0D7148-1B51-2130-91AD-DFA528709F96}"/>
                </a:ext>
              </a:extLst>
            </p:cNvPr>
            <p:cNvSpPr txBox="1"/>
            <p:nvPr/>
          </p:nvSpPr>
          <p:spPr>
            <a:xfrm>
              <a:off x="10916884" y="6873832"/>
              <a:ext cx="5608010" cy="874390"/>
            </a:xfrm>
            <a:prstGeom prst="rect">
              <a:avLst/>
            </a:prstGeom>
            <a:noFill/>
          </p:spPr>
          <p:txBody>
            <a:bodyPr wrap="square" rtlCol="0">
              <a:spAutoFit/>
            </a:bodyPr>
            <a:lstStyle/>
            <a:p>
              <a:pPr algn="ctr" defTabSz="481310" fontAlgn="auto">
                <a:lnSpc>
                  <a:spcPct val="90000"/>
                </a:lnSpc>
                <a:spcAft>
                  <a:spcPct val="35000"/>
                </a:spcAft>
                <a:defRPr/>
              </a:pPr>
              <a:r>
                <a:rPr lang="en-GB" sz="1083" b="1" dirty="0">
                  <a:solidFill>
                    <a:prstClr val="black"/>
                  </a:solidFill>
                  <a:latin typeface="Tahoma" panose="020B0604030504040204" pitchFamily="34" charset="0"/>
                  <a:ea typeface="Tahoma" panose="020B0604030504040204" pitchFamily="34" charset="0"/>
                  <a:cs typeface="Tahoma" panose="020B0604030504040204" pitchFamily="34" charset="0"/>
                </a:rPr>
                <a:t>National Financial Literacy Strategy (draft form)</a:t>
              </a:r>
              <a:endParaRPr lang="en-ZA" sz="1083" b="1" dirty="0">
                <a:solidFill>
                  <a:prstClr val="black"/>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34" name="Group 33">
            <a:extLst>
              <a:ext uri="{FF2B5EF4-FFF2-40B4-BE49-F238E27FC236}">
                <a16:creationId xmlns:a16="http://schemas.microsoft.com/office/drawing/2014/main" id="{67968536-F9F8-99F4-2212-1239A97B466A}"/>
              </a:ext>
            </a:extLst>
          </p:cNvPr>
          <p:cNvGrpSpPr/>
          <p:nvPr/>
        </p:nvGrpSpPr>
        <p:grpSpPr>
          <a:xfrm>
            <a:off x="6309698" y="3374746"/>
            <a:ext cx="2483212" cy="628176"/>
            <a:chOff x="11524302" y="4246328"/>
            <a:chExt cx="5534973" cy="1400176"/>
          </a:xfrm>
        </p:grpSpPr>
        <p:sp>
          <p:nvSpPr>
            <p:cNvPr id="35" name="Freeform 21">
              <a:extLst>
                <a:ext uri="{FF2B5EF4-FFF2-40B4-BE49-F238E27FC236}">
                  <a16:creationId xmlns:a16="http://schemas.microsoft.com/office/drawing/2014/main" id="{A38CEF4B-0073-64FB-C732-DA36456F4771}"/>
                </a:ext>
              </a:extLst>
            </p:cNvPr>
            <p:cNvSpPr/>
            <p:nvPr/>
          </p:nvSpPr>
          <p:spPr>
            <a:xfrm>
              <a:off x="11524302" y="4246328"/>
              <a:ext cx="5534973" cy="1400176"/>
            </a:xfrm>
            <a:custGeom>
              <a:avLst/>
              <a:gdLst>
                <a:gd name="connsiteX0" fmla="*/ 24552 w 5959659"/>
                <a:gd name="connsiteY0" fmla="*/ 0 h 1400176"/>
                <a:gd name="connsiteX1" fmla="*/ 5259571 w 5959659"/>
                <a:gd name="connsiteY1" fmla="*/ 0 h 1400176"/>
                <a:gd name="connsiteX2" fmla="*/ 5959659 w 5959659"/>
                <a:gd name="connsiteY2" fmla="*/ 700088 h 1400176"/>
                <a:gd name="connsiteX3" fmla="*/ 5259571 w 5959659"/>
                <a:gd name="connsiteY3" fmla="*/ 1400176 h 1400176"/>
                <a:gd name="connsiteX4" fmla="*/ 0 w 5959659"/>
                <a:gd name="connsiteY4" fmla="*/ 1400175 h 1400176"/>
                <a:gd name="connsiteX5" fmla="*/ 54053 w 5959659"/>
                <a:gd name="connsiteY5" fmla="*/ 1198496 h 1400176"/>
                <a:gd name="connsiteX6" fmla="*/ 111236 w 5959659"/>
                <a:gd name="connsiteY6" fmla="*/ 654284 h 1400176"/>
                <a:gd name="connsiteX7" fmla="*/ 54053 w 5959659"/>
                <a:gd name="connsiteY7" fmla="*/ 110072 h 1400176"/>
                <a:gd name="connsiteX8" fmla="*/ 24552 w 5959659"/>
                <a:gd name="connsiteY8" fmla="*/ 0 h 1400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59659" h="1400176">
                  <a:moveTo>
                    <a:pt x="24552" y="0"/>
                  </a:moveTo>
                  <a:lnTo>
                    <a:pt x="5259571" y="0"/>
                  </a:lnTo>
                  <a:cubicBezTo>
                    <a:pt x="5646219" y="0"/>
                    <a:pt x="5959659" y="313440"/>
                    <a:pt x="5959659" y="700088"/>
                  </a:cubicBezTo>
                  <a:cubicBezTo>
                    <a:pt x="5959659" y="1086736"/>
                    <a:pt x="5646219" y="1400176"/>
                    <a:pt x="5259571" y="1400176"/>
                  </a:cubicBezTo>
                  <a:lnTo>
                    <a:pt x="0" y="1400175"/>
                  </a:lnTo>
                  <a:lnTo>
                    <a:pt x="54053" y="1198496"/>
                  </a:lnTo>
                  <a:cubicBezTo>
                    <a:pt x="91546" y="1022710"/>
                    <a:pt x="111236" y="840703"/>
                    <a:pt x="111236" y="654284"/>
                  </a:cubicBezTo>
                  <a:cubicBezTo>
                    <a:pt x="111236" y="467864"/>
                    <a:pt x="91546" y="285857"/>
                    <a:pt x="54053" y="110072"/>
                  </a:cubicBezTo>
                  <a:lnTo>
                    <a:pt x="24552" y="0"/>
                  </a:lnTo>
                  <a:close/>
                </a:path>
              </a:pathLst>
            </a:custGeom>
            <a:solidFill>
              <a:srgbClr val="009648">
                <a:lumMod val="75000"/>
                <a:alpha val="59000"/>
              </a:srgbClr>
            </a:solidFill>
            <a:ln w="9525" cap="flat" cmpd="sng" algn="ctr">
              <a:noFill/>
              <a:prstDash val="solid"/>
            </a:ln>
            <a:effectLst>
              <a:outerShdw blurRad="50800" dist="38100" dir="2700000" algn="tl" rotWithShape="0">
                <a:prstClr val="black">
                  <a:alpha val="40000"/>
                </a:prstClr>
              </a:outerShdw>
            </a:effectLst>
          </p:spPr>
          <p:txBody>
            <a:bodyPr rtlCol="0" anchor="ctr"/>
            <a:lstStyle/>
            <a:p>
              <a:pPr algn="ctr" defTabSz="410027" fontAlgn="auto">
                <a:spcBef>
                  <a:spcPts val="0"/>
                </a:spcBef>
                <a:spcAft>
                  <a:spcPts val="0"/>
                </a:spcAft>
                <a:defRPr/>
              </a:pPr>
              <a:endParaRPr lang="en-ZW" sz="762" kern="0">
                <a:solidFill>
                  <a:srgbClr val="000000"/>
                </a:solidFill>
                <a:latin typeface="Century Gothic"/>
                <a:ea typeface="ヒラギノ角ゴ Pro W3" charset="-128"/>
              </a:endParaRPr>
            </a:p>
          </p:txBody>
        </p:sp>
        <p:sp>
          <p:nvSpPr>
            <p:cNvPr id="36" name="TextBox 35">
              <a:extLst>
                <a:ext uri="{FF2B5EF4-FFF2-40B4-BE49-F238E27FC236}">
                  <a16:creationId xmlns:a16="http://schemas.microsoft.com/office/drawing/2014/main" id="{45904A00-5B6E-BF0B-8F7D-396E559450C6}"/>
                </a:ext>
              </a:extLst>
            </p:cNvPr>
            <p:cNvSpPr txBox="1"/>
            <p:nvPr/>
          </p:nvSpPr>
          <p:spPr>
            <a:xfrm>
              <a:off x="11671364" y="4548071"/>
              <a:ext cx="5240844" cy="1090059"/>
            </a:xfrm>
            <a:prstGeom prst="rect">
              <a:avLst/>
            </a:prstGeom>
            <a:noFill/>
          </p:spPr>
          <p:txBody>
            <a:bodyPr wrap="square" rtlCol="0">
              <a:spAutoFit/>
            </a:bodyPr>
            <a:lstStyle/>
            <a:p>
              <a:pPr algn="ctr" defTabSz="707231">
                <a:lnSpc>
                  <a:spcPct val="107000"/>
                </a:lnSpc>
                <a:spcAft>
                  <a:spcPts val="619"/>
                </a:spcAft>
                <a:defRPr/>
              </a:pPr>
              <a:r>
                <a:rPr lang="en-ZW" sz="1238" b="1" dirty="0">
                  <a:solidFill>
                    <a:prstClr val="black"/>
                  </a:solidFill>
                  <a:latin typeface="Tahoma" panose="020B0604030504040204" pitchFamily="34" charset="0"/>
                  <a:ea typeface="Calibri" panose="020F0502020204030204" pitchFamily="34" charset="0"/>
                  <a:cs typeface="Times New Roman" panose="02020603050405020304" pitchFamily="18" charset="0"/>
                </a:rPr>
                <a:t>Financial Literacy in Education Curricula</a:t>
              </a:r>
              <a:endParaRPr lang="en-ZA" sz="1547" b="1"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sp>
        <p:nvSpPr>
          <p:cNvPr id="37" name="Freeform 6">
            <a:extLst>
              <a:ext uri="{FF2B5EF4-FFF2-40B4-BE49-F238E27FC236}">
                <a16:creationId xmlns:a16="http://schemas.microsoft.com/office/drawing/2014/main" id="{288411E9-046C-4505-1A39-36B7B5D13CFA}"/>
              </a:ext>
            </a:extLst>
          </p:cNvPr>
          <p:cNvSpPr/>
          <p:nvPr/>
        </p:nvSpPr>
        <p:spPr>
          <a:xfrm>
            <a:off x="3991908" y="2474240"/>
            <a:ext cx="903882" cy="508180"/>
          </a:xfrm>
          <a:custGeom>
            <a:avLst/>
            <a:gdLst>
              <a:gd name="connsiteX0" fmla="*/ 1861158 w 2014713"/>
              <a:gd name="connsiteY0" fmla="*/ 0 h 1132712"/>
              <a:gd name="connsiteX1" fmla="*/ 1895149 w 2014713"/>
              <a:gd name="connsiteY1" fmla="*/ 41198 h 1132712"/>
              <a:gd name="connsiteX2" fmla="*/ 2014713 w 2014713"/>
              <a:gd name="connsiteY2" fmla="*/ 432624 h 1132712"/>
              <a:gd name="connsiteX3" fmla="*/ 2014712 w 2014713"/>
              <a:gd name="connsiteY3" fmla="*/ 432624 h 1132712"/>
              <a:gd name="connsiteX4" fmla="*/ 1314624 w 2014713"/>
              <a:gd name="connsiteY4" fmla="*/ 1132712 h 1132712"/>
              <a:gd name="connsiteX5" fmla="*/ 0 w 2014713"/>
              <a:gd name="connsiteY5" fmla="*/ 1132712 h 1132712"/>
              <a:gd name="connsiteX6" fmla="*/ 147238 w 2014713"/>
              <a:gd name="connsiteY6" fmla="*/ 943808 h 1132712"/>
              <a:gd name="connsiteX7" fmla="*/ 1751902 w 2014713"/>
              <a:gd name="connsiteY7" fmla="*/ 15997 h 1132712"/>
              <a:gd name="connsiteX8" fmla="*/ 1861158 w 2014713"/>
              <a:gd name="connsiteY8" fmla="*/ 0 h 1132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4713" h="1132712">
                <a:moveTo>
                  <a:pt x="1861158" y="0"/>
                </a:moveTo>
                <a:lnTo>
                  <a:pt x="1895149" y="41198"/>
                </a:lnTo>
                <a:cubicBezTo>
                  <a:pt x="1970635" y="152933"/>
                  <a:pt x="2014713" y="287631"/>
                  <a:pt x="2014713" y="432624"/>
                </a:cubicBezTo>
                <a:lnTo>
                  <a:pt x="2014712" y="432624"/>
                </a:lnTo>
                <a:cubicBezTo>
                  <a:pt x="2014712" y="819272"/>
                  <a:pt x="1701272" y="1132712"/>
                  <a:pt x="1314624" y="1132712"/>
                </a:cubicBezTo>
                <a:lnTo>
                  <a:pt x="0" y="1132712"/>
                </a:lnTo>
                <a:lnTo>
                  <a:pt x="147238" y="943808"/>
                </a:lnTo>
                <a:cubicBezTo>
                  <a:pt x="548763" y="477031"/>
                  <a:pt x="1110611" y="141895"/>
                  <a:pt x="1751902" y="15997"/>
                </a:cubicBezTo>
                <a:lnTo>
                  <a:pt x="1861158" y="0"/>
                </a:lnTo>
                <a:close/>
              </a:path>
            </a:pathLst>
          </a:custGeom>
          <a:solidFill>
            <a:schemeClr val="accent1"/>
          </a:solidFill>
          <a:ln w="9525" cap="flat" cmpd="sng" algn="ctr">
            <a:solidFill>
              <a:schemeClr val="accent1"/>
            </a:solidFill>
            <a:prstDash val="solid"/>
          </a:ln>
          <a:effectLst>
            <a:outerShdw blurRad="40000" dist="23000" dir="5400000" rotWithShape="0">
              <a:srgbClr val="000000">
                <a:alpha val="35000"/>
              </a:srgbClr>
            </a:outerShdw>
          </a:effectLst>
        </p:spPr>
        <p:txBody>
          <a:bodyPr rtlCol="0" anchor="ctr"/>
          <a:lstStyle/>
          <a:p>
            <a:pPr algn="ctr" defTabSz="410027" fontAlgn="auto">
              <a:spcBef>
                <a:spcPts val="0"/>
              </a:spcBef>
              <a:spcAft>
                <a:spcPts val="0"/>
              </a:spcAft>
              <a:defRPr/>
            </a:pPr>
            <a:endParaRPr lang="en-ZW" sz="762" kern="0" dirty="0">
              <a:solidFill>
                <a:prstClr val="white"/>
              </a:solidFill>
              <a:latin typeface="Century Gothic"/>
              <a:ea typeface="ヒラギノ角ゴ Pro W3" charset="-128"/>
            </a:endParaRPr>
          </a:p>
        </p:txBody>
      </p:sp>
      <p:sp>
        <p:nvSpPr>
          <p:cNvPr id="38" name="TextBox 37">
            <a:extLst>
              <a:ext uri="{FF2B5EF4-FFF2-40B4-BE49-F238E27FC236}">
                <a16:creationId xmlns:a16="http://schemas.microsoft.com/office/drawing/2014/main" id="{5A1AD2E9-3478-AE84-D186-4C86F910A9EA}"/>
              </a:ext>
            </a:extLst>
          </p:cNvPr>
          <p:cNvSpPr txBox="1"/>
          <p:nvPr/>
        </p:nvSpPr>
        <p:spPr>
          <a:xfrm>
            <a:off x="4518498" y="2565250"/>
            <a:ext cx="202981" cy="423642"/>
          </a:xfrm>
          <a:prstGeom prst="rect">
            <a:avLst/>
          </a:prstGeom>
          <a:solidFill>
            <a:schemeClr val="accent1"/>
          </a:solidFill>
        </p:spPr>
        <p:txBody>
          <a:bodyPr wrap="square" rtlCol="0">
            <a:spAutoFit/>
          </a:bodyPr>
          <a:lstStyle/>
          <a:p>
            <a:pPr defTabSz="410027" fontAlgn="auto">
              <a:spcBef>
                <a:spcPts val="0"/>
              </a:spcBef>
              <a:spcAft>
                <a:spcPts val="0"/>
              </a:spcAft>
              <a:defRPr/>
            </a:pPr>
            <a:r>
              <a:rPr lang="en-ZW" sz="2153" b="1" dirty="0">
                <a:solidFill>
                  <a:prstClr val="white"/>
                </a:solidFill>
                <a:effectLst>
                  <a:outerShdw blurRad="38100" dist="38100" dir="2700000" algn="tl">
                    <a:srgbClr val="000000">
                      <a:alpha val="43137"/>
                    </a:srgbClr>
                  </a:outerShdw>
                </a:effectLst>
                <a:latin typeface="Century Gothic"/>
                <a:ea typeface="ヒラギノ角ゴ Pro W3" charset="-128"/>
                <a:cs typeface="Century Gothic"/>
              </a:rPr>
              <a:t>6</a:t>
            </a:r>
          </a:p>
        </p:txBody>
      </p:sp>
      <p:sp>
        <p:nvSpPr>
          <p:cNvPr id="39" name="Freeform 5">
            <a:extLst>
              <a:ext uri="{FF2B5EF4-FFF2-40B4-BE49-F238E27FC236}">
                <a16:creationId xmlns:a16="http://schemas.microsoft.com/office/drawing/2014/main" id="{88134E75-C3E3-62C8-99D2-E3B33FD55E10}"/>
              </a:ext>
            </a:extLst>
          </p:cNvPr>
          <p:cNvSpPr/>
          <p:nvPr/>
        </p:nvSpPr>
        <p:spPr>
          <a:xfrm>
            <a:off x="5138279" y="2470232"/>
            <a:ext cx="934558" cy="512187"/>
          </a:xfrm>
          <a:custGeom>
            <a:avLst/>
            <a:gdLst>
              <a:gd name="connsiteX0" fmla="*/ 160926 w 2083090"/>
              <a:gd name="connsiteY0" fmla="*/ 0 h 1141644"/>
              <a:gd name="connsiteX1" fmla="*/ 331189 w 2083090"/>
              <a:gd name="connsiteY1" fmla="*/ 24930 h 1141644"/>
              <a:gd name="connsiteX2" fmla="*/ 1935853 w 2083090"/>
              <a:gd name="connsiteY2" fmla="*/ 952741 h 1141644"/>
              <a:gd name="connsiteX3" fmla="*/ 2083090 w 2083090"/>
              <a:gd name="connsiteY3" fmla="*/ 1141644 h 1141644"/>
              <a:gd name="connsiteX4" fmla="*/ 700088 w 2083090"/>
              <a:gd name="connsiteY4" fmla="*/ 1141644 h 1141644"/>
              <a:gd name="connsiteX5" fmla="*/ 14223 w 2083090"/>
              <a:gd name="connsiteY5" fmla="*/ 582648 h 1141644"/>
              <a:gd name="connsiteX6" fmla="*/ 0 w 2083090"/>
              <a:gd name="connsiteY6" fmla="*/ 441556 h 1141644"/>
              <a:gd name="connsiteX7" fmla="*/ 14223 w 2083090"/>
              <a:gd name="connsiteY7" fmla="*/ 300465 h 1141644"/>
              <a:gd name="connsiteX8" fmla="*/ 119564 w 2083090"/>
              <a:gd name="connsiteY8" fmla="*/ 50131 h 1141644"/>
              <a:gd name="connsiteX9" fmla="*/ 160926 w 2083090"/>
              <a:gd name="connsiteY9" fmla="*/ 0 h 1141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3090" h="1141644">
                <a:moveTo>
                  <a:pt x="160926" y="0"/>
                </a:moveTo>
                <a:lnTo>
                  <a:pt x="331189" y="24930"/>
                </a:lnTo>
                <a:cubicBezTo>
                  <a:pt x="972480" y="150828"/>
                  <a:pt x="1534328" y="485964"/>
                  <a:pt x="1935853" y="952741"/>
                </a:cubicBezTo>
                <a:lnTo>
                  <a:pt x="2083090" y="1141644"/>
                </a:lnTo>
                <a:lnTo>
                  <a:pt x="700088" y="1141644"/>
                </a:lnTo>
                <a:cubicBezTo>
                  <a:pt x="361771" y="1141644"/>
                  <a:pt x="79504" y="901666"/>
                  <a:pt x="14223" y="582648"/>
                </a:cubicBezTo>
                <a:lnTo>
                  <a:pt x="0" y="441556"/>
                </a:lnTo>
                <a:lnTo>
                  <a:pt x="14223" y="300465"/>
                </a:lnTo>
                <a:cubicBezTo>
                  <a:pt x="32875" y="209317"/>
                  <a:pt x="69240" y="124621"/>
                  <a:pt x="119564" y="50131"/>
                </a:cubicBezTo>
                <a:lnTo>
                  <a:pt x="160926" y="0"/>
                </a:lnTo>
                <a:close/>
              </a:path>
            </a:pathLst>
          </a:custGeom>
          <a:solidFill>
            <a:srgbClr val="FFFF00"/>
          </a:soli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10027" fontAlgn="auto">
              <a:spcBef>
                <a:spcPts val="0"/>
              </a:spcBef>
              <a:spcAft>
                <a:spcPts val="0"/>
              </a:spcAft>
              <a:defRPr/>
            </a:pPr>
            <a:endParaRPr lang="en-ZW" sz="762" kern="0">
              <a:solidFill>
                <a:prstClr val="white"/>
              </a:solidFill>
              <a:latin typeface="Century Gothic"/>
              <a:ea typeface="ヒラギノ角ゴ Pro W3" charset="-128"/>
            </a:endParaRPr>
          </a:p>
        </p:txBody>
      </p:sp>
      <p:sp>
        <p:nvSpPr>
          <p:cNvPr id="40" name="Freeform 8">
            <a:extLst>
              <a:ext uri="{FF2B5EF4-FFF2-40B4-BE49-F238E27FC236}">
                <a16:creationId xmlns:a16="http://schemas.microsoft.com/office/drawing/2014/main" id="{5519BFB4-E9CF-427C-11CA-010246DE8799}"/>
              </a:ext>
            </a:extLst>
          </p:cNvPr>
          <p:cNvSpPr/>
          <p:nvPr/>
        </p:nvSpPr>
        <p:spPr>
          <a:xfrm>
            <a:off x="5572978" y="3374745"/>
            <a:ext cx="722155" cy="628175"/>
          </a:xfrm>
          <a:custGeom>
            <a:avLst/>
            <a:gdLst>
              <a:gd name="connsiteX0" fmla="*/ 700088 w 1609652"/>
              <a:gd name="connsiteY0" fmla="*/ 0 h 1400175"/>
              <a:gd name="connsiteX1" fmla="*/ 1522968 w 1609652"/>
              <a:gd name="connsiteY1" fmla="*/ 0 h 1400175"/>
              <a:gd name="connsiteX2" fmla="*/ 1552469 w 1609652"/>
              <a:gd name="connsiteY2" fmla="*/ 110072 h 1400175"/>
              <a:gd name="connsiteX3" fmla="*/ 1609652 w 1609652"/>
              <a:gd name="connsiteY3" fmla="*/ 654284 h 1400175"/>
              <a:gd name="connsiteX4" fmla="*/ 1552469 w 1609652"/>
              <a:gd name="connsiteY4" fmla="*/ 1198496 h 1400175"/>
              <a:gd name="connsiteX5" fmla="*/ 1498416 w 1609652"/>
              <a:gd name="connsiteY5" fmla="*/ 1400175 h 1400175"/>
              <a:gd name="connsiteX6" fmla="*/ 700088 w 1609652"/>
              <a:gd name="connsiteY6" fmla="*/ 1400175 h 1400175"/>
              <a:gd name="connsiteX7" fmla="*/ 14223 w 1609652"/>
              <a:gd name="connsiteY7" fmla="*/ 841179 h 1400175"/>
              <a:gd name="connsiteX8" fmla="*/ 0 w 1609652"/>
              <a:gd name="connsiteY8" fmla="*/ 700087 h 1400175"/>
              <a:gd name="connsiteX9" fmla="*/ 14223 w 1609652"/>
              <a:gd name="connsiteY9" fmla="*/ 558996 h 1400175"/>
              <a:gd name="connsiteX10" fmla="*/ 700088 w 1609652"/>
              <a:gd name="connsiteY10" fmla="*/ 0 h 1400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09652" h="1400175">
                <a:moveTo>
                  <a:pt x="700088" y="0"/>
                </a:moveTo>
                <a:lnTo>
                  <a:pt x="1522968" y="0"/>
                </a:lnTo>
                <a:lnTo>
                  <a:pt x="1552469" y="110072"/>
                </a:lnTo>
                <a:cubicBezTo>
                  <a:pt x="1589962" y="285857"/>
                  <a:pt x="1609652" y="467864"/>
                  <a:pt x="1609652" y="654284"/>
                </a:cubicBezTo>
                <a:cubicBezTo>
                  <a:pt x="1609652" y="840703"/>
                  <a:pt x="1589962" y="1022710"/>
                  <a:pt x="1552469" y="1198496"/>
                </a:cubicBezTo>
                <a:lnTo>
                  <a:pt x="1498416" y="1400175"/>
                </a:lnTo>
                <a:lnTo>
                  <a:pt x="700088" y="1400175"/>
                </a:lnTo>
                <a:cubicBezTo>
                  <a:pt x="361771" y="1400175"/>
                  <a:pt x="79504" y="1160197"/>
                  <a:pt x="14223" y="841179"/>
                </a:cubicBezTo>
                <a:lnTo>
                  <a:pt x="0" y="700087"/>
                </a:lnTo>
                <a:lnTo>
                  <a:pt x="14223" y="558996"/>
                </a:lnTo>
                <a:cubicBezTo>
                  <a:pt x="79504" y="239977"/>
                  <a:pt x="361771" y="0"/>
                  <a:pt x="700088" y="0"/>
                </a:cubicBezTo>
                <a:close/>
              </a:path>
            </a:pathLst>
          </a:custGeom>
          <a:solidFill>
            <a:srgbClr val="005227"/>
          </a:soli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10027" fontAlgn="auto">
              <a:spcBef>
                <a:spcPts val="0"/>
              </a:spcBef>
              <a:spcAft>
                <a:spcPts val="0"/>
              </a:spcAft>
              <a:defRPr/>
            </a:pPr>
            <a:endParaRPr lang="en-ZW" sz="762" kern="0">
              <a:solidFill>
                <a:prstClr val="white"/>
              </a:solidFill>
              <a:latin typeface="Century Gothic"/>
              <a:ea typeface="ヒラギノ角ゴ Pro W3" charset="-128"/>
            </a:endParaRPr>
          </a:p>
        </p:txBody>
      </p:sp>
      <p:sp>
        <p:nvSpPr>
          <p:cNvPr id="41" name="Freeform 10">
            <a:extLst>
              <a:ext uri="{FF2B5EF4-FFF2-40B4-BE49-F238E27FC236}">
                <a16:creationId xmlns:a16="http://schemas.microsoft.com/office/drawing/2014/main" id="{9E4D8195-DFB1-E03D-CF16-881D161A5E88}"/>
              </a:ext>
            </a:extLst>
          </p:cNvPr>
          <p:cNvSpPr/>
          <p:nvPr/>
        </p:nvSpPr>
        <p:spPr>
          <a:xfrm>
            <a:off x="5138279" y="4354149"/>
            <a:ext cx="934559" cy="512188"/>
          </a:xfrm>
          <a:custGeom>
            <a:avLst/>
            <a:gdLst>
              <a:gd name="connsiteX0" fmla="*/ 700088 w 2083092"/>
              <a:gd name="connsiteY0" fmla="*/ 0 h 1141645"/>
              <a:gd name="connsiteX1" fmla="*/ 2083092 w 2083092"/>
              <a:gd name="connsiteY1" fmla="*/ 0 h 1141645"/>
              <a:gd name="connsiteX2" fmla="*/ 1935854 w 2083092"/>
              <a:gd name="connsiteY2" fmla="*/ 188904 h 1141645"/>
              <a:gd name="connsiteX3" fmla="*/ 331190 w 2083092"/>
              <a:gd name="connsiteY3" fmla="*/ 1116715 h 1141645"/>
              <a:gd name="connsiteX4" fmla="*/ 160926 w 2083092"/>
              <a:gd name="connsiteY4" fmla="*/ 1141645 h 1141645"/>
              <a:gd name="connsiteX5" fmla="*/ 119564 w 2083092"/>
              <a:gd name="connsiteY5" fmla="*/ 1091513 h 1141645"/>
              <a:gd name="connsiteX6" fmla="*/ 14223 w 2083092"/>
              <a:gd name="connsiteY6" fmla="*/ 841179 h 1141645"/>
              <a:gd name="connsiteX7" fmla="*/ 0 w 2083092"/>
              <a:gd name="connsiteY7" fmla="*/ 700088 h 1141645"/>
              <a:gd name="connsiteX8" fmla="*/ 14223 w 2083092"/>
              <a:gd name="connsiteY8" fmla="*/ 558996 h 1141645"/>
              <a:gd name="connsiteX9" fmla="*/ 700088 w 2083092"/>
              <a:gd name="connsiteY9" fmla="*/ 0 h 1141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3092" h="1141645">
                <a:moveTo>
                  <a:pt x="700088" y="0"/>
                </a:moveTo>
                <a:lnTo>
                  <a:pt x="2083092" y="0"/>
                </a:lnTo>
                <a:lnTo>
                  <a:pt x="1935854" y="188904"/>
                </a:lnTo>
                <a:cubicBezTo>
                  <a:pt x="1534329" y="655681"/>
                  <a:pt x="972481" y="990817"/>
                  <a:pt x="331190" y="1116715"/>
                </a:cubicBezTo>
                <a:lnTo>
                  <a:pt x="160926" y="1141645"/>
                </a:lnTo>
                <a:lnTo>
                  <a:pt x="119564" y="1091513"/>
                </a:lnTo>
                <a:cubicBezTo>
                  <a:pt x="69240" y="1017023"/>
                  <a:pt x="32875" y="932328"/>
                  <a:pt x="14223" y="841179"/>
                </a:cubicBezTo>
                <a:lnTo>
                  <a:pt x="0" y="700088"/>
                </a:lnTo>
                <a:lnTo>
                  <a:pt x="14223" y="558996"/>
                </a:lnTo>
                <a:cubicBezTo>
                  <a:pt x="79504" y="239978"/>
                  <a:pt x="361771" y="0"/>
                  <a:pt x="700088" y="0"/>
                </a:cubicBezTo>
                <a:close/>
              </a:path>
            </a:pathLst>
          </a:custGeom>
          <a:solidFill>
            <a:srgbClr val="ED0080">
              <a:lumMod val="50000"/>
            </a:srgbClr>
          </a:soli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10027" fontAlgn="auto">
              <a:spcBef>
                <a:spcPts val="0"/>
              </a:spcBef>
              <a:spcAft>
                <a:spcPts val="0"/>
              </a:spcAft>
              <a:defRPr/>
            </a:pPr>
            <a:endParaRPr lang="en-ZW" sz="762" kern="0">
              <a:solidFill>
                <a:prstClr val="white"/>
              </a:solidFill>
              <a:latin typeface="Century Gothic"/>
              <a:ea typeface="ヒラギノ角ゴ Pro W3" charset="-128"/>
            </a:endParaRPr>
          </a:p>
        </p:txBody>
      </p:sp>
      <p:sp>
        <p:nvSpPr>
          <p:cNvPr id="42" name="Freeform 7">
            <a:extLst>
              <a:ext uri="{FF2B5EF4-FFF2-40B4-BE49-F238E27FC236}">
                <a16:creationId xmlns:a16="http://schemas.microsoft.com/office/drawing/2014/main" id="{28236457-FC11-D1B5-E988-F12E071C35A5}"/>
              </a:ext>
            </a:extLst>
          </p:cNvPr>
          <p:cNvSpPr/>
          <p:nvPr/>
        </p:nvSpPr>
        <p:spPr>
          <a:xfrm>
            <a:off x="3769612" y="3374746"/>
            <a:ext cx="722155" cy="628176"/>
          </a:xfrm>
          <a:custGeom>
            <a:avLst/>
            <a:gdLst>
              <a:gd name="connsiteX0" fmla="*/ 86684 w 1609652"/>
              <a:gd name="connsiteY0" fmla="*/ 0 h 1400176"/>
              <a:gd name="connsiteX1" fmla="*/ 909564 w 1609652"/>
              <a:gd name="connsiteY1" fmla="*/ 0 h 1400176"/>
              <a:gd name="connsiteX2" fmla="*/ 1609652 w 1609652"/>
              <a:gd name="connsiteY2" fmla="*/ 700088 h 1400176"/>
              <a:gd name="connsiteX3" fmla="*/ 1609651 w 1609652"/>
              <a:gd name="connsiteY3" fmla="*/ 700088 h 1400176"/>
              <a:gd name="connsiteX4" fmla="*/ 909563 w 1609652"/>
              <a:gd name="connsiteY4" fmla="*/ 1400176 h 1400176"/>
              <a:gd name="connsiteX5" fmla="*/ 111236 w 1609652"/>
              <a:gd name="connsiteY5" fmla="*/ 1400176 h 1400176"/>
              <a:gd name="connsiteX6" fmla="*/ 57183 w 1609652"/>
              <a:gd name="connsiteY6" fmla="*/ 1198496 h 1400176"/>
              <a:gd name="connsiteX7" fmla="*/ 0 w 1609652"/>
              <a:gd name="connsiteY7" fmla="*/ 654284 h 1400176"/>
              <a:gd name="connsiteX8" fmla="*/ 57183 w 1609652"/>
              <a:gd name="connsiteY8" fmla="*/ 110072 h 1400176"/>
              <a:gd name="connsiteX9" fmla="*/ 86684 w 1609652"/>
              <a:gd name="connsiteY9" fmla="*/ 0 h 1400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9652" h="1400176">
                <a:moveTo>
                  <a:pt x="86684" y="0"/>
                </a:moveTo>
                <a:lnTo>
                  <a:pt x="909564" y="0"/>
                </a:lnTo>
                <a:cubicBezTo>
                  <a:pt x="1296212" y="0"/>
                  <a:pt x="1609652" y="313440"/>
                  <a:pt x="1609652" y="700088"/>
                </a:cubicBezTo>
                <a:lnTo>
                  <a:pt x="1609651" y="700088"/>
                </a:lnTo>
                <a:cubicBezTo>
                  <a:pt x="1609651" y="1086736"/>
                  <a:pt x="1296211" y="1400176"/>
                  <a:pt x="909563" y="1400176"/>
                </a:cubicBezTo>
                <a:lnTo>
                  <a:pt x="111236" y="1400176"/>
                </a:lnTo>
                <a:lnTo>
                  <a:pt x="57183" y="1198496"/>
                </a:lnTo>
                <a:cubicBezTo>
                  <a:pt x="19690" y="1022710"/>
                  <a:pt x="0" y="840703"/>
                  <a:pt x="0" y="654284"/>
                </a:cubicBezTo>
                <a:cubicBezTo>
                  <a:pt x="0" y="467864"/>
                  <a:pt x="19690" y="285857"/>
                  <a:pt x="57183" y="110072"/>
                </a:cubicBezTo>
                <a:lnTo>
                  <a:pt x="86684" y="0"/>
                </a:lnTo>
                <a:close/>
              </a:path>
            </a:pathLst>
          </a:custGeom>
          <a:solidFill>
            <a:srgbClr val="F37021">
              <a:lumMod val="75000"/>
            </a:srgbClr>
          </a:soli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10027" fontAlgn="auto">
              <a:spcBef>
                <a:spcPts val="0"/>
              </a:spcBef>
              <a:spcAft>
                <a:spcPts val="0"/>
              </a:spcAft>
              <a:defRPr/>
            </a:pPr>
            <a:endParaRPr lang="en-ZW" sz="762" kern="0">
              <a:solidFill>
                <a:prstClr val="white"/>
              </a:solidFill>
              <a:latin typeface="Century Gothic"/>
              <a:ea typeface="ヒラギノ角ゴ Pro W3" charset="-128"/>
            </a:endParaRPr>
          </a:p>
        </p:txBody>
      </p:sp>
      <p:sp>
        <p:nvSpPr>
          <p:cNvPr id="43" name="Freeform 9">
            <a:extLst>
              <a:ext uri="{FF2B5EF4-FFF2-40B4-BE49-F238E27FC236}">
                <a16:creationId xmlns:a16="http://schemas.microsoft.com/office/drawing/2014/main" id="{48ACEC77-A1F0-67A5-D2DB-426A5465A003}"/>
              </a:ext>
            </a:extLst>
          </p:cNvPr>
          <p:cNvSpPr/>
          <p:nvPr/>
        </p:nvSpPr>
        <p:spPr>
          <a:xfrm>
            <a:off x="3991909" y="4354149"/>
            <a:ext cx="903881" cy="508180"/>
          </a:xfrm>
          <a:custGeom>
            <a:avLst/>
            <a:gdLst>
              <a:gd name="connsiteX0" fmla="*/ 0 w 2014712"/>
              <a:gd name="connsiteY0" fmla="*/ 0 h 1132712"/>
              <a:gd name="connsiteX1" fmla="*/ 1314624 w 2014712"/>
              <a:gd name="connsiteY1" fmla="*/ 0 h 1132712"/>
              <a:gd name="connsiteX2" fmla="*/ 2014712 w 2014712"/>
              <a:gd name="connsiteY2" fmla="*/ 700088 h 1132712"/>
              <a:gd name="connsiteX3" fmla="*/ 2014711 w 2014712"/>
              <a:gd name="connsiteY3" fmla="*/ 700088 h 1132712"/>
              <a:gd name="connsiteX4" fmla="*/ 1895147 w 2014712"/>
              <a:gd name="connsiteY4" fmla="*/ 1091514 h 1132712"/>
              <a:gd name="connsiteX5" fmla="*/ 1861156 w 2014712"/>
              <a:gd name="connsiteY5" fmla="*/ 1132712 h 1132712"/>
              <a:gd name="connsiteX6" fmla="*/ 1751902 w 2014712"/>
              <a:gd name="connsiteY6" fmla="*/ 1116715 h 1132712"/>
              <a:gd name="connsiteX7" fmla="*/ 147238 w 2014712"/>
              <a:gd name="connsiteY7" fmla="*/ 188904 h 1132712"/>
              <a:gd name="connsiteX8" fmla="*/ 0 w 2014712"/>
              <a:gd name="connsiteY8" fmla="*/ 0 h 1132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4712" h="1132712">
                <a:moveTo>
                  <a:pt x="0" y="0"/>
                </a:moveTo>
                <a:lnTo>
                  <a:pt x="1314624" y="0"/>
                </a:lnTo>
                <a:cubicBezTo>
                  <a:pt x="1701272" y="0"/>
                  <a:pt x="2014712" y="313440"/>
                  <a:pt x="2014712" y="700088"/>
                </a:cubicBezTo>
                <a:lnTo>
                  <a:pt x="2014711" y="700088"/>
                </a:lnTo>
                <a:cubicBezTo>
                  <a:pt x="2014711" y="845081"/>
                  <a:pt x="1970633" y="979779"/>
                  <a:pt x="1895147" y="1091514"/>
                </a:cubicBezTo>
                <a:lnTo>
                  <a:pt x="1861156" y="1132712"/>
                </a:lnTo>
                <a:lnTo>
                  <a:pt x="1751902" y="1116715"/>
                </a:lnTo>
                <a:cubicBezTo>
                  <a:pt x="1110611" y="990817"/>
                  <a:pt x="548763" y="655681"/>
                  <a:pt x="147238" y="188904"/>
                </a:cubicBezTo>
                <a:lnTo>
                  <a:pt x="0" y="0"/>
                </a:lnTo>
                <a:close/>
              </a:path>
            </a:pathLst>
          </a:custGeom>
          <a:solidFill>
            <a:srgbClr val="00C0E8">
              <a:lumMod val="50000"/>
            </a:srgbClr>
          </a:soli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10027" fontAlgn="auto">
              <a:spcBef>
                <a:spcPts val="0"/>
              </a:spcBef>
              <a:spcAft>
                <a:spcPts val="0"/>
              </a:spcAft>
              <a:defRPr/>
            </a:pPr>
            <a:endParaRPr lang="en-ZW" sz="762" kern="0">
              <a:solidFill>
                <a:prstClr val="white"/>
              </a:solidFill>
              <a:latin typeface="Century Gothic"/>
              <a:ea typeface="ヒラギノ角ゴ Pro W3" charset="-128"/>
            </a:endParaRPr>
          </a:p>
        </p:txBody>
      </p:sp>
      <p:sp>
        <p:nvSpPr>
          <p:cNvPr id="44" name="TextBox 43">
            <a:extLst>
              <a:ext uri="{FF2B5EF4-FFF2-40B4-BE49-F238E27FC236}">
                <a16:creationId xmlns:a16="http://schemas.microsoft.com/office/drawing/2014/main" id="{C1242F06-4431-F62D-4CB0-955ED4E880D9}"/>
              </a:ext>
            </a:extLst>
          </p:cNvPr>
          <p:cNvSpPr txBox="1"/>
          <p:nvPr/>
        </p:nvSpPr>
        <p:spPr>
          <a:xfrm>
            <a:off x="5279368" y="2565251"/>
            <a:ext cx="202981" cy="423642"/>
          </a:xfrm>
          <a:prstGeom prst="rect">
            <a:avLst/>
          </a:prstGeom>
          <a:noFill/>
        </p:spPr>
        <p:txBody>
          <a:bodyPr wrap="square" rtlCol="0">
            <a:spAutoFit/>
          </a:bodyPr>
          <a:lstStyle/>
          <a:p>
            <a:pPr defTabSz="410027" fontAlgn="auto">
              <a:spcBef>
                <a:spcPts val="0"/>
              </a:spcBef>
              <a:spcAft>
                <a:spcPts val="0"/>
              </a:spcAft>
              <a:defRPr/>
            </a:pPr>
            <a:r>
              <a:rPr lang="en-ZW" sz="2153" b="1" dirty="0">
                <a:solidFill>
                  <a:prstClr val="white"/>
                </a:solidFill>
                <a:effectLst>
                  <a:outerShdw blurRad="38100" dist="38100" dir="2700000" algn="tl">
                    <a:srgbClr val="000000">
                      <a:alpha val="43137"/>
                    </a:srgbClr>
                  </a:outerShdw>
                </a:effectLst>
                <a:latin typeface="Century Gothic"/>
                <a:ea typeface="ヒラギノ角ゴ Pro W3" charset="-128"/>
                <a:cs typeface="Century Gothic"/>
              </a:rPr>
              <a:t>1</a:t>
            </a:r>
          </a:p>
        </p:txBody>
      </p:sp>
      <p:sp>
        <p:nvSpPr>
          <p:cNvPr id="45" name="TextBox 44">
            <a:extLst>
              <a:ext uri="{FF2B5EF4-FFF2-40B4-BE49-F238E27FC236}">
                <a16:creationId xmlns:a16="http://schemas.microsoft.com/office/drawing/2014/main" id="{61E349A3-5FD0-F3F7-69AB-D3FD65E5C3AB}"/>
              </a:ext>
            </a:extLst>
          </p:cNvPr>
          <p:cNvSpPr txBox="1"/>
          <p:nvPr/>
        </p:nvSpPr>
        <p:spPr>
          <a:xfrm>
            <a:off x="5780016" y="3502424"/>
            <a:ext cx="202981" cy="423642"/>
          </a:xfrm>
          <a:prstGeom prst="rect">
            <a:avLst/>
          </a:prstGeom>
          <a:noFill/>
        </p:spPr>
        <p:txBody>
          <a:bodyPr wrap="square" rtlCol="0">
            <a:spAutoFit/>
          </a:bodyPr>
          <a:lstStyle/>
          <a:p>
            <a:pPr defTabSz="410027" fontAlgn="auto">
              <a:spcBef>
                <a:spcPts val="0"/>
              </a:spcBef>
              <a:spcAft>
                <a:spcPts val="0"/>
              </a:spcAft>
              <a:defRPr/>
            </a:pPr>
            <a:r>
              <a:rPr lang="en-ZW" sz="2153" b="1" dirty="0">
                <a:solidFill>
                  <a:prstClr val="white"/>
                </a:solidFill>
                <a:effectLst>
                  <a:outerShdw blurRad="38100" dist="38100" dir="2700000" algn="tl">
                    <a:srgbClr val="000000">
                      <a:alpha val="43137"/>
                    </a:srgbClr>
                  </a:outerShdw>
                </a:effectLst>
                <a:latin typeface="Century Gothic"/>
                <a:ea typeface="ヒラギノ角ゴ Pro W3" charset="-128"/>
                <a:cs typeface="Century Gothic"/>
              </a:rPr>
              <a:t>2</a:t>
            </a:r>
          </a:p>
        </p:txBody>
      </p:sp>
      <p:sp>
        <p:nvSpPr>
          <p:cNvPr id="46" name="TextBox 45">
            <a:extLst>
              <a:ext uri="{FF2B5EF4-FFF2-40B4-BE49-F238E27FC236}">
                <a16:creationId xmlns:a16="http://schemas.microsoft.com/office/drawing/2014/main" id="{1C0E5FF6-DBDA-E4DB-F10B-57CA5DE614CA}"/>
              </a:ext>
            </a:extLst>
          </p:cNvPr>
          <p:cNvSpPr txBox="1"/>
          <p:nvPr/>
        </p:nvSpPr>
        <p:spPr>
          <a:xfrm>
            <a:off x="5279368" y="4365103"/>
            <a:ext cx="202981" cy="423642"/>
          </a:xfrm>
          <a:prstGeom prst="rect">
            <a:avLst/>
          </a:prstGeom>
          <a:noFill/>
        </p:spPr>
        <p:txBody>
          <a:bodyPr wrap="square" rtlCol="0">
            <a:spAutoFit/>
          </a:bodyPr>
          <a:lstStyle/>
          <a:p>
            <a:pPr defTabSz="410027" fontAlgn="auto">
              <a:spcBef>
                <a:spcPts val="0"/>
              </a:spcBef>
              <a:spcAft>
                <a:spcPts val="0"/>
              </a:spcAft>
              <a:defRPr/>
            </a:pPr>
            <a:r>
              <a:rPr lang="en-ZW" sz="2153" b="1" dirty="0">
                <a:solidFill>
                  <a:prstClr val="white"/>
                </a:solidFill>
                <a:effectLst>
                  <a:outerShdw blurRad="38100" dist="38100" dir="2700000" algn="tl">
                    <a:srgbClr val="000000">
                      <a:alpha val="43137"/>
                    </a:srgbClr>
                  </a:outerShdw>
                </a:effectLst>
                <a:latin typeface="Century Gothic"/>
                <a:ea typeface="ヒラギノ角ゴ Pro W3" charset="-128"/>
                <a:cs typeface="Century Gothic"/>
              </a:rPr>
              <a:t>3</a:t>
            </a:r>
          </a:p>
        </p:txBody>
      </p:sp>
      <p:sp>
        <p:nvSpPr>
          <p:cNvPr id="47" name="TextBox 46">
            <a:extLst>
              <a:ext uri="{FF2B5EF4-FFF2-40B4-BE49-F238E27FC236}">
                <a16:creationId xmlns:a16="http://schemas.microsoft.com/office/drawing/2014/main" id="{46D659BA-1028-72D7-5B8D-25079B2E855F}"/>
              </a:ext>
            </a:extLst>
          </p:cNvPr>
          <p:cNvSpPr txBox="1"/>
          <p:nvPr/>
        </p:nvSpPr>
        <p:spPr>
          <a:xfrm>
            <a:off x="4518498" y="4365103"/>
            <a:ext cx="202981" cy="423642"/>
          </a:xfrm>
          <a:prstGeom prst="rect">
            <a:avLst/>
          </a:prstGeom>
          <a:noFill/>
        </p:spPr>
        <p:txBody>
          <a:bodyPr wrap="square" rtlCol="0">
            <a:spAutoFit/>
          </a:bodyPr>
          <a:lstStyle/>
          <a:p>
            <a:pPr defTabSz="410027" fontAlgn="auto">
              <a:spcBef>
                <a:spcPts val="0"/>
              </a:spcBef>
              <a:spcAft>
                <a:spcPts val="0"/>
              </a:spcAft>
              <a:defRPr/>
            </a:pPr>
            <a:r>
              <a:rPr lang="en-ZW" sz="2153" b="1" dirty="0">
                <a:solidFill>
                  <a:prstClr val="white"/>
                </a:solidFill>
                <a:effectLst>
                  <a:outerShdw blurRad="38100" dist="38100" dir="2700000" algn="tl">
                    <a:srgbClr val="000000">
                      <a:alpha val="43137"/>
                    </a:srgbClr>
                  </a:outerShdw>
                </a:effectLst>
                <a:latin typeface="Century Gothic"/>
                <a:ea typeface="ヒラギノ角ゴ Pro W3" charset="-128"/>
                <a:cs typeface="Century Gothic"/>
              </a:rPr>
              <a:t>4</a:t>
            </a:r>
          </a:p>
        </p:txBody>
      </p:sp>
      <p:sp>
        <p:nvSpPr>
          <p:cNvPr id="48" name="TextBox 47">
            <a:extLst>
              <a:ext uri="{FF2B5EF4-FFF2-40B4-BE49-F238E27FC236}">
                <a16:creationId xmlns:a16="http://schemas.microsoft.com/office/drawing/2014/main" id="{52D21CA9-A243-6D15-C6CB-2F9B66F33269}"/>
              </a:ext>
            </a:extLst>
          </p:cNvPr>
          <p:cNvSpPr txBox="1"/>
          <p:nvPr/>
        </p:nvSpPr>
        <p:spPr>
          <a:xfrm>
            <a:off x="4081750" y="3502424"/>
            <a:ext cx="202981" cy="423642"/>
          </a:xfrm>
          <a:prstGeom prst="rect">
            <a:avLst/>
          </a:prstGeom>
          <a:noFill/>
        </p:spPr>
        <p:txBody>
          <a:bodyPr wrap="square" rtlCol="0">
            <a:spAutoFit/>
          </a:bodyPr>
          <a:lstStyle/>
          <a:p>
            <a:pPr defTabSz="410027" fontAlgn="auto">
              <a:spcBef>
                <a:spcPts val="0"/>
              </a:spcBef>
              <a:spcAft>
                <a:spcPts val="0"/>
              </a:spcAft>
              <a:defRPr/>
            </a:pPr>
            <a:r>
              <a:rPr lang="en-ZW" sz="2153" b="1" dirty="0">
                <a:solidFill>
                  <a:prstClr val="white"/>
                </a:solidFill>
                <a:effectLst>
                  <a:outerShdw blurRad="38100" dist="38100" dir="2700000" algn="tl">
                    <a:srgbClr val="000000">
                      <a:alpha val="43137"/>
                    </a:srgbClr>
                  </a:outerShdw>
                </a:effectLst>
                <a:latin typeface="Century Gothic"/>
                <a:ea typeface="ヒラギノ角ゴ Pro W3" charset="-128"/>
                <a:cs typeface="Century Gothic"/>
              </a:rPr>
              <a:t>5</a:t>
            </a:r>
          </a:p>
        </p:txBody>
      </p:sp>
      <p:sp>
        <p:nvSpPr>
          <p:cNvPr id="50" name="TextBox 49">
            <a:extLst>
              <a:ext uri="{FF2B5EF4-FFF2-40B4-BE49-F238E27FC236}">
                <a16:creationId xmlns:a16="http://schemas.microsoft.com/office/drawing/2014/main" id="{0F791C8F-AE92-27D2-57C9-902E246C1377}"/>
              </a:ext>
            </a:extLst>
          </p:cNvPr>
          <p:cNvSpPr txBox="1"/>
          <p:nvPr/>
        </p:nvSpPr>
        <p:spPr>
          <a:xfrm>
            <a:off x="58828" y="1241150"/>
            <a:ext cx="9883069" cy="625043"/>
          </a:xfrm>
          <a:prstGeom prst="rect">
            <a:avLst/>
          </a:prstGeom>
          <a:noFill/>
        </p:spPr>
        <p:txBody>
          <a:bodyPr wrap="square">
            <a:spAutoFit/>
          </a:bodyPr>
          <a:lstStyle/>
          <a:p>
            <a:pPr algn="just">
              <a:lnSpc>
                <a:spcPct val="150000"/>
              </a:lnSpc>
              <a:spcAft>
                <a:spcPts val="619"/>
              </a:spcAft>
              <a:buClr>
                <a:srgbClr val="00ADE4"/>
              </a:buClr>
              <a:defRPr/>
            </a:pPr>
            <a:r>
              <a:rPr lang="en-GB" sz="1238" dirty="0">
                <a:solidFill>
                  <a:srgbClr val="464646"/>
                </a:solidFill>
                <a:latin typeface="Tahoma" panose="020B0604030504040204" pitchFamily="34" charset="0"/>
                <a:ea typeface="Tahoma" panose="020B0604030504040204" pitchFamily="34" charset="0"/>
                <a:cs typeface="Tahoma" panose="020B0604030504040204" pitchFamily="34" charset="0"/>
              </a:rPr>
              <a:t>Financial literacy is the bridge between financial inclusion and sustainable financial inclusion. The RBZ, in collaboration with financial sector regulators and other financial inclusion stakeholders, embarked on various financial literacy programs and activities. </a:t>
            </a:r>
          </a:p>
        </p:txBody>
      </p:sp>
    </p:spTree>
    <p:extLst>
      <p:ext uri="{BB962C8B-B14F-4D97-AF65-F5344CB8AC3E}">
        <p14:creationId xmlns:p14="http://schemas.microsoft.com/office/powerpoint/2010/main" val="3714516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par>
                                <p:cTn id="8" presetID="22" presetClass="entr" presetSubtype="8"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left)">
                                      <p:cBhvr>
                                        <p:cTn id="10" dur="500"/>
                                        <p:tgtEl>
                                          <p:spTgt spid="22"/>
                                        </p:tgtEl>
                                      </p:cBhvr>
                                    </p:animEffect>
                                  </p:childTnLst>
                                </p:cTn>
                              </p:par>
                              <p:par>
                                <p:cTn id="11" presetID="22" presetClass="entr" presetSubtype="2"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right)">
                                      <p:cBhvr>
                                        <p:cTn id="13" dur="500"/>
                                        <p:tgtEl>
                                          <p:spTgt spid="25"/>
                                        </p:tgtEl>
                                      </p:cBhvr>
                                    </p:animEffect>
                                  </p:childTnLst>
                                </p:cTn>
                              </p:par>
                              <p:par>
                                <p:cTn id="14" presetID="22" presetClass="entr" presetSubtype="2" fill="hold"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wipe(right)">
                                      <p:cBhvr>
                                        <p:cTn id="16" dur="500"/>
                                        <p:tgtEl>
                                          <p:spTgt spid="28"/>
                                        </p:tgtEl>
                                      </p:cBhvr>
                                    </p:animEffect>
                                  </p:childTnLst>
                                </p:cTn>
                              </p:par>
                              <p:par>
                                <p:cTn id="17" presetID="22" presetClass="entr" presetSubtype="8"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left)">
                                      <p:cBhvr>
                                        <p:cTn id="22" dur="500"/>
                                        <p:tgtEl>
                                          <p:spTgt spid="34"/>
                                        </p:tgtEl>
                                      </p:cBhvr>
                                    </p:animEffect>
                                  </p:childTnLst>
                                </p:cTn>
                              </p:par>
                            </p:childTnLst>
                          </p:cTn>
                        </p:par>
                      </p:childTnLst>
                    </p:cTn>
                  </p:par>
                  <p:par>
                    <p:cTn id="23" fill="hold">
                      <p:stCondLst>
                        <p:cond delay="indefinite"/>
                      </p:stCondLst>
                      <p:childTnLst>
                        <p:par>
                          <p:cTn id="24" fill="hold">
                            <p:stCondLst>
                              <p:cond delay="0"/>
                            </p:stCondLst>
                            <p:childTnLst>
                              <p:par>
                                <p:cTn id="25"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26" dur="500" autoRev="1" fill="remove"/>
                                        <p:tgtEl>
                                          <p:spTgt spid="37"/>
                                        </p:tgtEl>
                                        <p:attrNameLst>
                                          <p:attrName>style.color</p:attrName>
                                        </p:attrNameLst>
                                      </p:cBhvr>
                                      <p:to>
                                        <a:schemeClr val="bg1"/>
                                      </p:to>
                                    </p:animClr>
                                    <p:animClr clrSpc="rgb" dir="cw">
                                      <p:cBhvr>
                                        <p:cTn id="27" dur="500" autoRev="1" fill="remove"/>
                                        <p:tgtEl>
                                          <p:spTgt spid="37"/>
                                        </p:tgtEl>
                                        <p:attrNameLst>
                                          <p:attrName>fillcolor</p:attrName>
                                        </p:attrNameLst>
                                      </p:cBhvr>
                                      <p:to>
                                        <a:schemeClr val="bg1"/>
                                      </p:to>
                                    </p:animClr>
                                    <p:set>
                                      <p:cBhvr>
                                        <p:cTn id="28" dur="500" autoRev="1" fill="remove"/>
                                        <p:tgtEl>
                                          <p:spTgt spid="37"/>
                                        </p:tgtEl>
                                        <p:attrNameLst>
                                          <p:attrName>fill.type</p:attrName>
                                        </p:attrNameLst>
                                      </p:cBhvr>
                                      <p:to>
                                        <p:strVal val="solid"/>
                                      </p:to>
                                    </p:set>
                                    <p:set>
                                      <p:cBhvr>
                                        <p:cTn id="29" dur="500" autoRev="1" fill="remove"/>
                                        <p:tgtEl>
                                          <p:spTgt spid="37"/>
                                        </p:tgtEl>
                                        <p:attrNameLst>
                                          <p:attrName>fill.on</p:attrName>
                                        </p:attrNameLst>
                                      </p:cBhvr>
                                      <p:to>
                                        <p:strVal val="true"/>
                                      </p:to>
                                    </p:set>
                                  </p:childTnLst>
                                </p:cTn>
                              </p:par>
                            </p:childTnLst>
                          </p:cTn>
                        </p:par>
                      </p:childTnLst>
                    </p:cTn>
                  </p:par>
                  <p:par>
                    <p:cTn id="30" fill="hold">
                      <p:stCondLst>
                        <p:cond delay="indefinite"/>
                      </p:stCondLst>
                      <p:childTnLst>
                        <p:par>
                          <p:cTn id="31" fill="hold">
                            <p:stCondLst>
                              <p:cond delay="0"/>
                            </p:stCondLst>
                            <p:childTnLst>
                              <p:par>
                                <p:cTn id="32"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33" dur="500" autoRev="1" fill="remove"/>
                                        <p:tgtEl>
                                          <p:spTgt spid="39"/>
                                        </p:tgtEl>
                                        <p:attrNameLst>
                                          <p:attrName>style.color</p:attrName>
                                        </p:attrNameLst>
                                      </p:cBhvr>
                                      <p:to>
                                        <a:schemeClr val="bg1"/>
                                      </p:to>
                                    </p:animClr>
                                    <p:animClr clrSpc="rgb" dir="cw">
                                      <p:cBhvr>
                                        <p:cTn id="34" dur="500" autoRev="1" fill="remove"/>
                                        <p:tgtEl>
                                          <p:spTgt spid="39"/>
                                        </p:tgtEl>
                                        <p:attrNameLst>
                                          <p:attrName>fillcolor</p:attrName>
                                        </p:attrNameLst>
                                      </p:cBhvr>
                                      <p:to>
                                        <a:schemeClr val="bg1"/>
                                      </p:to>
                                    </p:animClr>
                                    <p:set>
                                      <p:cBhvr>
                                        <p:cTn id="35" dur="500" autoRev="1" fill="remove"/>
                                        <p:tgtEl>
                                          <p:spTgt spid="39"/>
                                        </p:tgtEl>
                                        <p:attrNameLst>
                                          <p:attrName>fill.type</p:attrName>
                                        </p:attrNameLst>
                                      </p:cBhvr>
                                      <p:to>
                                        <p:strVal val="solid"/>
                                      </p:to>
                                    </p:set>
                                    <p:set>
                                      <p:cBhvr>
                                        <p:cTn id="36" dur="500" autoRev="1" fill="remove"/>
                                        <p:tgtEl>
                                          <p:spTgt spid="39"/>
                                        </p:tgtEl>
                                        <p:attrNameLst>
                                          <p:attrName>fill.on</p:attrName>
                                        </p:attrNameLst>
                                      </p:cBhvr>
                                      <p:to>
                                        <p:strVal val="true"/>
                                      </p:to>
                                    </p:set>
                                  </p:childTnLst>
                                </p:cTn>
                              </p:par>
                            </p:childTnLst>
                          </p:cTn>
                        </p:par>
                      </p:childTnLst>
                    </p:cTn>
                  </p:par>
                  <p:par>
                    <p:cTn id="37" fill="hold">
                      <p:stCondLst>
                        <p:cond delay="indefinite"/>
                      </p:stCondLst>
                      <p:childTnLst>
                        <p:par>
                          <p:cTn id="38" fill="hold">
                            <p:stCondLst>
                              <p:cond delay="0"/>
                            </p:stCondLst>
                            <p:childTnLst>
                              <p:par>
                                <p:cTn id="39"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0" dur="500" autoRev="1" fill="remove"/>
                                        <p:tgtEl>
                                          <p:spTgt spid="40"/>
                                        </p:tgtEl>
                                        <p:attrNameLst>
                                          <p:attrName>style.color</p:attrName>
                                        </p:attrNameLst>
                                      </p:cBhvr>
                                      <p:to>
                                        <a:schemeClr val="bg1"/>
                                      </p:to>
                                    </p:animClr>
                                    <p:animClr clrSpc="rgb" dir="cw">
                                      <p:cBhvr>
                                        <p:cTn id="41" dur="500" autoRev="1" fill="remove"/>
                                        <p:tgtEl>
                                          <p:spTgt spid="40"/>
                                        </p:tgtEl>
                                        <p:attrNameLst>
                                          <p:attrName>fillcolor</p:attrName>
                                        </p:attrNameLst>
                                      </p:cBhvr>
                                      <p:to>
                                        <a:schemeClr val="bg1"/>
                                      </p:to>
                                    </p:animClr>
                                    <p:set>
                                      <p:cBhvr>
                                        <p:cTn id="42" dur="500" autoRev="1" fill="remove"/>
                                        <p:tgtEl>
                                          <p:spTgt spid="40"/>
                                        </p:tgtEl>
                                        <p:attrNameLst>
                                          <p:attrName>fill.type</p:attrName>
                                        </p:attrNameLst>
                                      </p:cBhvr>
                                      <p:to>
                                        <p:strVal val="solid"/>
                                      </p:to>
                                    </p:set>
                                    <p:set>
                                      <p:cBhvr>
                                        <p:cTn id="43" dur="500" autoRev="1" fill="remove"/>
                                        <p:tgtEl>
                                          <p:spTgt spid="40"/>
                                        </p:tgtEl>
                                        <p:attrNameLst>
                                          <p:attrName>fill.on</p:attrName>
                                        </p:attrNameLst>
                                      </p:cBhvr>
                                      <p:to>
                                        <p:strVal val="true"/>
                                      </p:to>
                                    </p:set>
                                  </p:childTnLst>
                                </p:cTn>
                              </p:par>
                            </p:childTnLst>
                          </p:cTn>
                        </p:par>
                      </p:childTnLst>
                    </p:cTn>
                  </p:par>
                  <p:par>
                    <p:cTn id="44" fill="hold">
                      <p:stCondLst>
                        <p:cond delay="indefinite"/>
                      </p:stCondLst>
                      <p:childTnLst>
                        <p:par>
                          <p:cTn id="45" fill="hold">
                            <p:stCondLst>
                              <p:cond delay="0"/>
                            </p:stCondLst>
                            <p:childTnLst>
                              <p:par>
                                <p:cTn id="46"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47" dur="500" autoRev="1" fill="remove"/>
                                        <p:tgtEl>
                                          <p:spTgt spid="41"/>
                                        </p:tgtEl>
                                        <p:attrNameLst>
                                          <p:attrName>style.color</p:attrName>
                                        </p:attrNameLst>
                                      </p:cBhvr>
                                      <p:to>
                                        <a:schemeClr val="bg1"/>
                                      </p:to>
                                    </p:animClr>
                                    <p:animClr clrSpc="rgb" dir="cw">
                                      <p:cBhvr>
                                        <p:cTn id="48" dur="500" autoRev="1" fill="remove"/>
                                        <p:tgtEl>
                                          <p:spTgt spid="41"/>
                                        </p:tgtEl>
                                        <p:attrNameLst>
                                          <p:attrName>fillcolor</p:attrName>
                                        </p:attrNameLst>
                                      </p:cBhvr>
                                      <p:to>
                                        <a:schemeClr val="bg1"/>
                                      </p:to>
                                    </p:animClr>
                                    <p:set>
                                      <p:cBhvr>
                                        <p:cTn id="49" dur="500" autoRev="1" fill="remove"/>
                                        <p:tgtEl>
                                          <p:spTgt spid="41"/>
                                        </p:tgtEl>
                                        <p:attrNameLst>
                                          <p:attrName>fill.type</p:attrName>
                                        </p:attrNameLst>
                                      </p:cBhvr>
                                      <p:to>
                                        <p:strVal val="solid"/>
                                      </p:to>
                                    </p:set>
                                    <p:set>
                                      <p:cBhvr>
                                        <p:cTn id="50" dur="500" autoRev="1" fill="remove"/>
                                        <p:tgtEl>
                                          <p:spTgt spid="41"/>
                                        </p:tgtEl>
                                        <p:attrNameLst>
                                          <p:attrName>fill.on</p:attrName>
                                        </p:attrNameLst>
                                      </p:cBhvr>
                                      <p:to>
                                        <p:strVal val="true"/>
                                      </p:to>
                                    </p:set>
                                  </p:childTnLst>
                                </p:cTn>
                              </p:par>
                            </p:childTnLst>
                          </p:cTn>
                        </p:par>
                      </p:childTnLst>
                    </p:cTn>
                  </p:par>
                  <p:par>
                    <p:cTn id="51" fill="hold">
                      <p:stCondLst>
                        <p:cond delay="indefinite"/>
                      </p:stCondLst>
                      <p:childTnLst>
                        <p:par>
                          <p:cTn id="52" fill="hold">
                            <p:stCondLst>
                              <p:cond delay="0"/>
                            </p:stCondLst>
                            <p:childTnLst>
                              <p:par>
                                <p:cTn id="53"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54" dur="500" autoRev="1" fill="remove"/>
                                        <p:tgtEl>
                                          <p:spTgt spid="42"/>
                                        </p:tgtEl>
                                        <p:attrNameLst>
                                          <p:attrName>style.color</p:attrName>
                                        </p:attrNameLst>
                                      </p:cBhvr>
                                      <p:to>
                                        <a:schemeClr val="bg1"/>
                                      </p:to>
                                    </p:animClr>
                                    <p:animClr clrSpc="rgb" dir="cw">
                                      <p:cBhvr>
                                        <p:cTn id="55" dur="500" autoRev="1" fill="remove"/>
                                        <p:tgtEl>
                                          <p:spTgt spid="42"/>
                                        </p:tgtEl>
                                        <p:attrNameLst>
                                          <p:attrName>fillcolor</p:attrName>
                                        </p:attrNameLst>
                                      </p:cBhvr>
                                      <p:to>
                                        <a:schemeClr val="bg1"/>
                                      </p:to>
                                    </p:animClr>
                                    <p:set>
                                      <p:cBhvr>
                                        <p:cTn id="56" dur="500" autoRev="1" fill="remove"/>
                                        <p:tgtEl>
                                          <p:spTgt spid="42"/>
                                        </p:tgtEl>
                                        <p:attrNameLst>
                                          <p:attrName>fill.type</p:attrName>
                                        </p:attrNameLst>
                                      </p:cBhvr>
                                      <p:to>
                                        <p:strVal val="solid"/>
                                      </p:to>
                                    </p:set>
                                    <p:set>
                                      <p:cBhvr>
                                        <p:cTn id="57" dur="500" autoRev="1" fill="remove"/>
                                        <p:tgtEl>
                                          <p:spTgt spid="42"/>
                                        </p:tgtEl>
                                        <p:attrNameLst>
                                          <p:attrName>fill.on</p:attrName>
                                        </p:attrNameLst>
                                      </p:cBhvr>
                                      <p:to>
                                        <p:strVal val="true"/>
                                      </p:to>
                                    </p:set>
                                  </p:childTnLst>
                                </p:cTn>
                              </p:par>
                            </p:childTnLst>
                          </p:cTn>
                        </p:par>
                      </p:childTnLst>
                    </p:cTn>
                  </p:par>
                  <p:par>
                    <p:cTn id="58" fill="hold">
                      <p:stCondLst>
                        <p:cond delay="indefinite"/>
                      </p:stCondLst>
                      <p:childTnLst>
                        <p:par>
                          <p:cTn id="59" fill="hold">
                            <p:stCondLst>
                              <p:cond delay="0"/>
                            </p:stCondLst>
                            <p:childTnLst>
                              <p:par>
                                <p:cTn id="60" presetID="27" presetClass="emph" presetSubtype="0" repeatCount="indefinite" fill="remove" grpId="0" nodeType="clickEffect">
                                  <p:stCondLst>
                                    <p:cond delay="0"/>
                                  </p:stCondLst>
                                  <p:endCondLst>
                                    <p:cond evt="onNext" delay="0">
                                      <p:tgtEl>
                                        <p:sldTgt/>
                                      </p:tgtEl>
                                    </p:cond>
                                  </p:endCondLst>
                                  <p:childTnLst>
                                    <p:animClr clrSpc="rgb" dir="cw">
                                      <p:cBhvr override="childStyle">
                                        <p:cTn id="61" dur="500" autoRev="1" fill="remove"/>
                                        <p:tgtEl>
                                          <p:spTgt spid="43"/>
                                        </p:tgtEl>
                                        <p:attrNameLst>
                                          <p:attrName>style.color</p:attrName>
                                        </p:attrNameLst>
                                      </p:cBhvr>
                                      <p:to>
                                        <a:schemeClr val="bg1"/>
                                      </p:to>
                                    </p:animClr>
                                    <p:animClr clrSpc="rgb" dir="cw">
                                      <p:cBhvr>
                                        <p:cTn id="62" dur="500" autoRev="1" fill="remove"/>
                                        <p:tgtEl>
                                          <p:spTgt spid="43"/>
                                        </p:tgtEl>
                                        <p:attrNameLst>
                                          <p:attrName>fillcolor</p:attrName>
                                        </p:attrNameLst>
                                      </p:cBhvr>
                                      <p:to>
                                        <a:schemeClr val="bg1"/>
                                      </p:to>
                                    </p:animClr>
                                    <p:set>
                                      <p:cBhvr>
                                        <p:cTn id="63" dur="500" autoRev="1" fill="remove"/>
                                        <p:tgtEl>
                                          <p:spTgt spid="43"/>
                                        </p:tgtEl>
                                        <p:attrNameLst>
                                          <p:attrName>fill.type</p:attrName>
                                        </p:attrNameLst>
                                      </p:cBhvr>
                                      <p:to>
                                        <p:strVal val="solid"/>
                                      </p:to>
                                    </p:set>
                                    <p:set>
                                      <p:cBhvr>
                                        <p:cTn id="64" dur="500" autoRev="1" fill="remove"/>
                                        <p:tgtEl>
                                          <p:spTgt spid="43"/>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9" grpId="0" animBg="1"/>
      <p:bldP spid="40" grpId="0" animBg="1"/>
      <p:bldP spid="41" grpId="0" animBg="1"/>
      <p:bldP spid="42" grpId="0" animBg="1"/>
      <p:bldP spid="4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A7BAFDB-F00B-CDE2-1D2D-6597206AF980}"/>
              </a:ext>
            </a:extLst>
          </p:cNvPr>
          <p:cNvSpPr txBox="1">
            <a:spLocks/>
          </p:cNvSpPr>
          <p:nvPr/>
        </p:nvSpPr>
        <p:spPr>
          <a:xfrm>
            <a:off x="0" y="823568"/>
            <a:ext cx="10058400" cy="403050"/>
          </a:xfrm>
          <a:prstGeom prst="rect">
            <a:avLst/>
          </a:prstGeom>
          <a:solidFill>
            <a:schemeClr val="accent1">
              <a:lumMod val="40000"/>
              <a:lumOff val="60000"/>
            </a:schemeClr>
          </a:solidFill>
        </p:spPr>
        <p:txBody>
          <a:bodyPr vert="horz" lIns="75438" tIns="37719" rIns="75438" bIns="37719" rtlCol="0" anchor="ctr">
            <a:normAutofit/>
          </a:bodyPr>
          <a:lstStyle>
            <a:defPPr>
              <a:defRPr lang="en-US"/>
            </a:defPPr>
            <a:lvl1pPr algn="ctr" defTabSz="685828">
              <a:lnSpc>
                <a:spcPct val="110000"/>
              </a:lnSpc>
              <a:spcBef>
                <a:spcPct val="0"/>
              </a:spcBef>
              <a:spcAft>
                <a:spcPts val="214"/>
              </a:spcAft>
              <a:buNone/>
              <a:defRPr sz="1875" b="1">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defRPr>
            </a:lvl1pPr>
          </a:lstStyle>
          <a:p>
            <a:pPr defTabSz="565808" fontAlgn="auto">
              <a:spcAft>
                <a:spcPts val="177"/>
              </a:spcAft>
              <a:defRPr/>
            </a:pPr>
            <a:r>
              <a:rPr lang="en-US" sz="1547" dirty="0"/>
              <a:t>PRESENTATION OUTLINE</a:t>
            </a:r>
          </a:p>
        </p:txBody>
      </p:sp>
      <p:sp>
        <p:nvSpPr>
          <p:cNvPr id="7" name="TextBox 6">
            <a:extLst>
              <a:ext uri="{FF2B5EF4-FFF2-40B4-BE49-F238E27FC236}">
                <a16:creationId xmlns:a16="http://schemas.microsoft.com/office/drawing/2014/main" id="{1F5F0FA3-3A54-9B90-45D8-AF6942F6185A}"/>
              </a:ext>
            </a:extLst>
          </p:cNvPr>
          <p:cNvSpPr txBox="1"/>
          <p:nvPr/>
        </p:nvSpPr>
        <p:spPr>
          <a:xfrm>
            <a:off x="1145412" y="1672439"/>
            <a:ext cx="8647684" cy="304507"/>
          </a:xfrm>
          <a:prstGeom prst="rect">
            <a:avLst/>
          </a:prstGeom>
          <a:solidFill>
            <a:schemeClr val="accent4">
              <a:lumMod val="20000"/>
              <a:lumOff val="80000"/>
            </a:schemeClr>
          </a:solidFill>
        </p:spPr>
        <p:txBody>
          <a:bodyPr wrap="square" rtlCol="0">
            <a:spAutoFit/>
          </a:bodyPr>
          <a:lstStyle/>
          <a:p>
            <a:pPr defTabSz="565808" fontAlgn="auto">
              <a:lnSpc>
                <a:spcPct val="110000"/>
              </a:lnSpc>
              <a:spcAft>
                <a:spcPts val="177"/>
              </a:spcAft>
              <a:defRPr/>
            </a:pPr>
            <a:r>
              <a:rPr lang="en-ZW" sz="1320"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rPr>
              <a:t> IMPORTANCE OF SMEs </a:t>
            </a:r>
          </a:p>
        </p:txBody>
      </p:sp>
      <p:sp>
        <p:nvSpPr>
          <p:cNvPr id="8" name="Pentagon 4">
            <a:extLst>
              <a:ext uri="{FF2B5EF4-FFF2-40B4-BE49-F238E27FC236}">
                <a16:creationId xmlns:a16="http://schemas.microsoft.com/office/drawing/2014/main" id="{4D9EBE4B-E54D-939D-D115-8D5A3BF65F14}"/>
              </a:ext>
            </a:extLst>
          </p:cNvPr>
          <p:cNvSpPr/>
          <p:nvPr/>
        </p:nvSpPr>
        <p:spPr>
          <a:xfrm>
            <a:off x="175225" y="1520724"/>
            <a:ext cx="666826" cy="591781"/>
          </a:xfrm>
          <a:prstGeom prst="homePlate">
            <a:avLst>
              <a:gd name="adj" fmla="val 54390"/>
            </a:avLst>
          </a:prstGeom>
          <a:solidFill>
            <a:schemeClr val="accent4">
              <a:lumMod val="40000"/>
              <a:lumOff val="60000"/>
            </a:schemeClr>
          </a:solidFill>
          <a:ln w="25400" cap="flat" cmpd="sng" algn="ctr">
            <a:solidFill>
              <a:srgbClr val="4F81BD"/>
            </a:solidFill>
            <a:prstDash val="solid"/>
          </a:ln>
          <a:effectLst/>
        </p:spPr>
        <p:txBody>
          <a:bodyPr rot="0" spcFirstLastPara="0" vertOverflow="overflow" horzOverflow="overflow" vert="horz" wrap="square" lIns="42434" tIns="21217" rIns="42434" bIns="21217" numCol="1" spcCol="0" rtlCol="0" fromWordArt="0" anchor="ctr" anchorCtr="0" forceAA="0" compatLnSpc="1">
            <a:prstTxWarp prst="textNoShape">
              <a:avLst/>
            </a:prstTxWarp>
            <a:noAutofit/>
          </a:bodyPr>
          <a:lstStyle/>
          <a:p>
            <a:pPr algn="ctr" defTabSz="424356" fontAlgn="auto">
              <a:spcBef>
                <a:spcPts val="0"/>
              </a:spcBef>
              <a:spcAft>
                <a:spcPts val="0"/>
              </a:spcAft>
              <a:defRPr/>
            </a:pPr>
            <a:r>
              <a:rPr lang="en-ZW" sz="1125" b="1" kern="0" dirty="0">
                <a:solidFill>
                  <a:prstClr val="black"/>
                </a:solidFill>
                <a:latin typeface="Trebuchet MS"/>
                <a:ea typeface="Calibri" panose="020F0502020204030204" pitchFamily="34" charset="0"/>
                <a:cs typeface="Calibri" panose="020F0502020204030204" pitchFamily="34" charset="0"/>
              </a:rPr>
              <a:t>01</a:t>
            </a:r>
          </a:p>
        </p:txBody>
      </p:sp>
      <p:sp>
        <p:nvSpPr>
          <p:cNvPr id="10" name="Pentagon 5">
            <a:extLst>
              <a:ext uri="{FF2B5EF4-FFF2-40B4-BE49-F238E27FC236}">
                <a16:creationId xmlns:a16="http://schemas.microsoft.com/office/drawing/2014/main" id="{9B465EB1-7CC6-9112-FB1E-19542B87CCDB}"/>
              </a:ext>
            </a:extLst>
          </p:cNvPr>
          <p:cNvSpPr/>
          <p:nvPr/>
        </p:nvSpPr>
        <p:spPr>
          <a:xfrm>
            <a:off x="227132" y="2738691"/>
            <a:ext cx="666826" cy="560167"/>
          </a:xfrm>
          <a:prstGeom prst="homePlate">
            <a:avLst/>
          </a:prstGeom>
          <a:solidFill>
            <a:schemeClr val="accent1">
              <a:lumMod val="20000"/>
              <a:lumOff val="80000"/>
            </a:schemeClr>
          </a:solidFill>
          <a:ln w="25400" cap="flat" cmpd="sng" algn="ctr">
            <a:solidFill>
              <a:srgbClr val="4F81BD"/>
            </a:solidFill>
            <a:prstDash val="solid"/>
          </a:ln>
          <a:effectLst/>
        </p:spPr>
        <p:txBody>
          <a:bodyPr rot="0" spcFirstLastPara="0" vertOverflow="overflow" horzOverflow="overflow" vert="horz" wrap="square" lIns="42434" tIns="21217" rIns="42434" bIns="21217" numCol="1" spcCol="0" rtlCol="0" fromWordArt="0" anchor="ctr" anchorCtr="0" forceAA="0" compatLnSpc="1">
            <a:prstTxWarp prst="textNoShape">
              <a:avLst/>
            </a:prstTxWarp>
            <a:noAutofit/>
          </a:bodyPr>
          <a:lstStyle/>
          <a:p>
            <a:pPr algn="ctr" defTabSz="424356" fontAlgn="auto">
              <a:spcBef>
                <a:spcPts val="0"/>
              </a:spcBef>
              <a:spcAft>
                <a:spcPts val="0"/>
              </a:spcAft>
              <a:defRPr/>
            </a:pPr>
            <a:r>
              <a:rPr lang="en-ZW" sz="1125" b="1" kern="0" dirty="0">
                <a:solidFill>
                  <a:prstClr val="black"/>
                </a:solidFill>
                <a:latin typeface="Trebuchet MS"/>
                <a:ea typeface="Calibri" panose="020F0502020204030204" pitchFamily="34" charset="0"/>
                <a:cs typeface="Calibri" panose="020F0502020204030204" pitchFamily="34" charset="0"/>
              </a:rPr>
              <a:t>02</a:t>
            </a:r>
          </a:p>
        </p:txBody>
      </p:sp>
      <p:sp>
        <p:nvSpPr>
          <p:cNvPr id="4" name="Slide Number Placeholder 3">
            <a:extLst>
              <a:ext uri="{FF2B5EF4-FFF2-40B4-BE49-F238E27FC236}">
                <a16:creationId xmlns:a16="http://schemas.microsoft.com/office/drawing/2014/main" id="{D09335F4-1369-117D-4A6C-E43898DC42F1}"/>
              </a:ext>
            </a:extLst>
          </p:cNvPr>
          <p:cNvSpPr>
            <a:spLocks noGrp="1"/>
          </p:cNvSpPr>
          <p:nvPr>
            <p:ph type="sldNum" sz="quarter" idx="12"/>
          </p:nvPr>
        </p:nvSpPr>
        <p:spPr/>
        <p:txBody>
          <a:bodyPr/>
          <a:lstStyle/>
          <a:p>
            <a:pPr defTabSz="707231">
              <a:defRPr/>
            </a:pPr>
            <a:fld id="{988ECF80-39FB-4161-B3D2-1BD55090937D}" type="slidenum">
              <a:rPr lang="en-US">
                <a:solidFill>
                  <a:prstClr val="black">
                    <a:tint val="75000"/>
                  </a:prstClr>
                </a:solidFill>
              </a:rPr>
              <a:pPr defTabSz="707231">
                <a:defRPr/>
              </a:pPr>
              <a:t>2</a:t>
            </a:fld>
            <a:endParaRPr lang="en-US" dirty="0">
              <a:solidFill>
                <a:prstClr val="black">
                  <a:tint val="75000"/>
                </a:prstClr>
              </a:solidFill>
            </a:endParaRPr>
          </a:p>
        </p:txBody>
      </p:sp>
      <p:sp>
        <p:nvSpPr>
          <p:cNvPr id="2" name="TextBox 1">
            <a:extLst>
              <a:ext uri="{FF2B5EF4-FFF2-40B4-BE49-F238E27FC236}">
                <a16:creationId xmlns:a16="http://schemas.microsoft.com/office/drawing/2014/main" id="{5D9FD745-7876-0073-D157-C17188F5108C}"/>
              </a:ext>
            </a:extLst>
          </p:cNvPr>
          <p:cNvSpPr txBox="1"/>
          <p:nvPr/>
        </p:nvSpPr>
        <p:spPr>
          <a:xfrm>
            <a:off x="1180758" y="2874599"/>
            <a:ext cx="8612338" cy="304507"/>
          </a:xfrm>
          <a:prstGeom prst="rect">
            <a:avLst/>
          </a:prstGeom>
          <a:solidFill>
            <a:schemeClr val="accent3">
              <a:lumMod val="20000"/>
              <a:lumOff val="80000"/>
            </a:schemeClr>
          </a:solidFill>
        </p:spPr>
        <p:txBody>
          <a:bodyPr wrap="square" rtlCol="0">
            <a:spAutoFit/>
          </a:bodyPr>
          <a:lstStyle/>
          <a:p>
            <a:pPr defTabSz="565808" fontAlgn="auto">
              <a:lnSpc>
                <a:spcPct val="110000"/>
              </a:lnSpc>
              <a:spcAft>
                <a:spcPts val="177"/>
              </a:spcAft>
              <a:defRPr/>
            </a:pPr>
            <a:r>
              <a:rPr lang="en-ZW" sz="1320"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rPr>
              <a:t>BASELINE STATUS OF MSMEs IN ZIMBABWE</a:t>
            </a:r>
          </a:p>
        </p:txBody>
      </p:sp>
      <p:sp>
        <p:nvSpPr>
          <p:cNvPr id="3" name="TextBox 2">
            <a:extLst>
              <a:ext uri="{FF2B5EF4-FFF2-40B4-BE49-F238E27FC236}">
                <a16:creationId xmlns:a16="http://schemas.microsoft.com/office/drawing/2014/main" id="{CC855BAF-2671-4F33-A684-45BC20C4EC85}"/>
              </a:ext>
            </a:extLst>
          </p:cNvPr>
          <p:cNvSpPr txBox="1"/>
          <p:nvPr/>
        </p:nvSpPr>
        <p:spPr>
          <a:xfrm>
            <a:off x="1145412" y="3924505"/>
            <a:ext cx="8612338" cy="304507"/>
          </a:xfrm>
          <a:prstGeom prst="rect">
            <a:avLst/>
          </a:prstGeom>
          <a:solidFill>
            <a:schemeClr val="accent1">
              <a:lumMod val="20000"/>
              <a:lumOff val="80000"/>
            </a:schemeClr>
          </a:solidFill>
        </p:spPr>
        <p:txBody>
          <a:bodyPr wrap="square">
            <a:spAutoFit/>
          </a:bodyPr>
          <a:lstStyle/>
          <a:p>
            <a:pPr defTabSz="565808" fontAlgn="auto">
              <a:lnSpc>
                <a:spcPct val="110000"/>
              </a:lnSpc>
              <a:spcAft>
                <a:spcPts val="177"/>
              </a:spcAft>
              <a:defRPr/>
            </a:pPr>
            <a:r>
              <a:rPr lang="en-US" sz="1320"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rPr>
              <a:t>FINANCIAL INCLUSION AND MSME DEVELOPMENT</a:t>
            </a:r>
            <a:endParaRPr lang="en-ZW" sz="1320"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endParaRPr>
          </a:p>
        </p:txBody>
      </p:sp>
      <p:sp>
        <p:nvSpPr>
          <p:cNvPr id="5" name="Pentagon 5">
            <a:extLst>
              <a:ext uri="{FF2B5EF4-FFF2-40B4-BE49-F238E27FC236}">
                <a16:creationId xmlns:a16="http://schemas.microsoft.com/office/drawing/2014/main" id="{1C3B5F30-44B9-DE70-6129-39FBEAA7EFDB}"/>
              </a:ext>
            </a:extLst>
          </p:cNvPr>
          <p:cNvSpPr/>
          <p:nvPr/>
        </p:nvSpPr>
        <p:spPr>
          <a:xfrm>
            <a:off x="213685" y="3843911"/>
            <a:ext cx="666826" cy="465694"/>
          </a:xfrm>
          <a:prstGeom prst="homePlate">
            <a:avLst>
              <a:gd name="adj" fmla="val 46285"/>
            </a:avLst>
          </a:prstGeom>
          <a:solidFill>
            <a:schemeClr val="accent1">
              <a:lumMod val="20000"/>
              <a:lumOff val="80000"/>
            </a:schemeClr>
          </a:solidFill>
          <a:ln w="25400" cap="flat" cmpd="sng" algn="ctr">
            <a:solidFill>
              <a:srgbClr val="4F81BD"/>
            </a:solidFill>
            <a:prstDash val="solid"/>
          </a:ln>
          <a:effectLst/>
        </p:spPr>
        <p:txBody>
          <a:bodyPr rot="0" spcFirstLastPara="0" vertOverflow="overflow" horzOverflow="overflow" vert="horz" wrap="square" lIns="42434" tIns="21217" rIns="42434" bIns="21217" numCol="1" spcCol="0" rtlCol="0" fromWordArt="0" anchor="ctr" anchorCtr="0" forceAA="0" compatLnSpc="1">
            <a:prstTxWarp prst="textNoShape">
              <a:avLst/>
            </a:prstTxWarp>
            <a:noAutofit/>
          </a:bodyPr>
          <a:lstStyle/>
          <a:p>
            <a:pPr algn="ctr" defTabSz="424356" fontAlgn="auto">
              <a:spcBef>
                <a:spcPts val="0"/>
              </a:spcBef>
              <a:spcAft>
                <a:spcPts val="0"/>
              </a:spcAft>
              <a:defRPr/>
            </a:pPr>
            <a:r>
              <a:rPr lang="en-ZW" sz="1125" b="1" kern="0" dirty="0">
                <a:solidFill>
                  <a:prstClr val="black"/>
                </a:solidFill>
                <a:latin typeface="Trebuchet MS"/>
                <a:ea typeface="Calibri" panose="020F0502020204030204" pitchFamily="34" charset="0"/>
                <a:cs typeface="Calibri" panose="020F0502020204030204" pitchFamily="34" charset="0"/>
              </a:rPr>
              <a:t>03</a:t>
            </a:r>
          </a:p>
        </p:txBody>
      </p:sp>
      <p:sp>
        <p:nvSpPr>
          <p:cNvPr id="9" name="TextBox 8">
            <a:extLst>
              <a:ext uri="{FF2B5EF4-FFF2-40B4-BE49-F238E27FC236}">
                <a16:creationId xmlns:a16="http://schemas.microsoft.com/office/drawing/2014/main" id="{940F15B3-3B85-318B-38B6-20E7A2322EB1}"/>
              </a:ext>
            </a:extLst>
          </p:cNvPr>
          <p:cNvSpPr txBox="1"/>
          <p:nvPr/>
        </p:nvSpPr>
        <p:spPr>
          <a:xfrm>
            <a:off x="1180758" y="4987858"/>
            <a:ext cx="8612338" cy="304507"/>
          </a:xfrm>
          <a:prstGeom prst="rect">
            <a:avLst/>
          </a:prstGeom>
          <a:solidFill>
            <a:schemeClr val="accent1">
              <a:lumMod val="20000"/>
              <a:lumOff val="80000"/>
            </a:schemeClr>
          </a:solidFill>
        </p:spPr>
        <p:txBody>
          <a:bodyPr wrap="square">
            <a:spAutoFit/>
          </a:bodyPr>
          <a:lstStyle/>
          <a:p>
            <a:pPr defTabSz="565808" fontAlgn="auto">
              <a:lnSpc>
                <a:spcPct val="110000"/>
              </a:lnSpc>
              <a:spcAft>
                <a:spcPts val="177"/>
              </a:spcAft>
              <a:defRPr/>
            </a:pPr>
            <a:r>
              <a:rPr lang="en-US" sz="1320"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rPr>
              <a:t>INITIATIVE FOR SMEs</a:t>
            </a:r>
            <a:endParaRPr lang="en-ZW" sz="1320"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endParaRPr>
          </a:p>
        </p:txBody>
      </p:sp>
      <p:sp>
        <p:nvSpPr>
          <p:cNvPr id="11" name="Pentagon 5">
            <a:extLst>
              <a:ext uri="{FF2B5EF4-FFF2-40B4-BE49-F238E27FC236}">
                <a16:creationId xmlns:a16="http://schemas.microsoft.com/office/drawing/2014/main" id="{CC062071-2499-0250-07C7-0A9EA2445805}"/>
              </a:ext>
            </a:extLst>
          </p:cNvPr>
          <p:cNvSpPr/>
          <p:nvPr/>
        </p:nvSpPr>
        <p:spPr>
          <a:xfrm>
            <a:off x="256590" y="4907264"/>
            <a:ext cx="666826" cy="465694"/>
          </a:xfrm>
          <a:prstGeom prst="homePlate">
            <a:avLst>
              <a:gd name="adj" fmla="val 46285"/>
            </a:avLst>
          </a:prstGeom>
          <a:solidFill>
            <a:schemeClr val="accent1">
              <a:lumMod val="20000"/>
              <a:lumOff val="80000"/>
            </a:schemeClr>
          </a:solidFill>
          <a:ln w="25400" cap="flat" cmpd="sng" algn="ctr">
            <a:solidFill>
              <a:srgbClr val="4F81BD"/>
            </a:solidFill>
            <a:prstDash val="solid"/>
          </a:ln>
          <a:effectLst/>
        </p:spPr>
        <p:txBody>
          <a:bodyPr rot="0" spcFirstLastPara="0" vertOverflow="overflow" horzOverflow="overflow" vert="horz" wrap="square" lIns="42434" tIns="21217" rIns="42434" bIns="21217" numCol="1" spcCol="0" rtlCol="0" fromWordArt="0" anchor="ctr" anchorCtr="0" forceAA="0" compatLnSpc="1">
            <a:prstTxWarp prst="textNoShape">
              <a:avLst/>
            </a:prstTxWarp>
            <a:noAutofit/>
          </a:bodyPr>
          <a:lstStyle/>
          <a:p>
            <a:pPr algn="ctr" defTabSz="424356" fontAlgn="auto">
              <a:spcBef>
                <a:spcPts val="0"/>
              </a:spcBef>
              <a:spcAft>
                <a:spcPts val="0"/>
              </a:spcAft>
              <a:defRPr/>
            </a:pPr>
            <a:r>
              <a:rPr lang="en-ZW" sz="1125" b="1" kern="0" dirty="0">
                <a:solidFill>
                  <a:prstClr val="black"/>
                </a:solidFill>
                <a:latin typeface="Trebuchet MS"/>
                <a:ea typeface="Calibri" panose="020F0502020204030204" pitchFamily="34" charset="0"/>
                <a:cs typeface="Calibri" panose="020F0502020204030204" pitchFamily="34" charset="0"/>
              </a:rPr>
              <a:t>04</a:t>
            </a:r>
          </a:p>
        </p:txBody>
      </p:sp>
      <p:sp>
        <p:nvSpPr>
          <p:cNvPr id="13" name="TextBox 12">
            <a:extLst>
              <a:ext uri="{FF2B5EF4-FFF2-40B4-BE49-F238E27FC236}">
                <a16:creationId xmlns:a16="http://schemas.microsoft.com/office/drawing/2014/main" id="{8782E540-1659-946F-2505-88F8FF3AD83E}"/>
              </a:ext>
            </a:extLst>
          </p:cNvPr>
          <p:cNvSpPr txBox="1"/>
          <p:nvPr/>
        </p:nvSpPr>
        <p:spPr>
          <a:xfrm>
            <a:off x="1163085" y="5943600"/>
            <a:ext cx="8612338" cy="304507"/>
          </a:xfrm>
          <a:prstGeom prst="rect">
            <a:avLst/>
          </a:prstGeom>
          <a:solidFill>
            <a:schemeClr val="accent1">
              <a:lumMod val="20000"/>
              <a:lumOff val="80000"/>
            </a:schemeClr>
          </a:solidFill>
        </p:spPr>
        <p:txBody>
          <a:bodyPr wrap="square">
            <a:spAutoFit/>
          </a:bodyPr>
          <a:lstStyle/>
          <a:p>
            <a:pPr defTabSz="565808" fontAlgn="auto">
              <a:lnSpc>
                <a:spcPct val="110000"/>
              </a:lnSpc>
              <a:spcAft>
                <a:spcPts val="177"/>
              </a:spcAft>
              <a:defRPr/>
            </a:pPr>
            <a:r>
              <a:rPr lang="en-GB" sz="1320"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rPr>
              <a:t>C</a:t>
            </a:r>
            <a:r>
              <a:rPr lang="en-US" sz="1320"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rPr>
              <a:t>ONCLUSION</a:t>
            </a:r>
            <a:endParaRPr lang="en-ZW" sz="1320"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endParaRPr>
          </a:p>
        </p:txBody>
      </p:sp>
      <p:sp>
        <p:nvSpPr>
          <p:cNvPr id="14" name="Pentagon 5">
            <a:extLst>
              <a:ext uri="{FF2B5EF4-FFF2-40B4-BE49-F238E27FC236}">
                <a16:creationId xmlns:a16="http://schemas.microsoft.com/office/drawing/2014/main" id="{578199A9-FBC7-2C25-37CD-1DE8AF619CE8}"/>
              </a:ext>
            </a:extLst>
          </p:cNvPr>
          <p:cNvSpPr/>
          <p:nvPr/>
        </p:nvSpPr>
        <p:spPr>
          <a:xfrm>
            <a:off x="251851" y="5863006"/>
            <a:ext cx="666826" cy="465694"/>
          </a:xfrm>
          <a:prstGeom prst="homePlate">
            <a:avLst>
              <a:gd name="adj" fmla="val 46285"/>
            </a:avLst>
          </a:prstGeom>
          <a:solidFill>
            <a:schemeClr val="accent1">
              <a:lumMod val="20000"/>
              <a:lumOff val="80000"/>
            </a:schemeClr>
          </a:solidFill>
          <a:ln w="25400" cap="flat" cmpd="sng" algn="ctr">
            <a:solidFill>
              <a:srgbClr val="4F81BD"/>
            </a:solidFill>
            <a:prstDash val="solid"/>
          </a:ln>
          <a:effectLst/>
        </p:spPr>
        <p:txBody>
          <a:bodyPr rot="0" spcFirstLastPara="0" vertOverflow="overflow" horzOverflow="overflow" vert="horz" wrap="square" lIns="42434" tIns="21217" rIns="42434" bIns="21217" numCol="1" spcCol="0" rtlCol="0" fromWordArt="0" anchor="ctr" anchorCtr="0" forceAA="0" compatLnSpc="1">
            <a:prstTxWarp prst="textNoShape">
              <a:avLst/>
            </a:prstTxWarp>
            <a:noAutofit/>
          </a:bodyPr>
          <a:lstStyle/>
          <a:p>
            <a:pPr algn="ctr" defTabSz="424356" fontAlgn="auto">
              <a:spcBef>
                <a:spcPts val="0"/>
              </a:spcBef>
              <a:spcAft>
                <a:spcPts val="0"/>
              </a:spcAft>
              <a:defRPr/>
            </a:pPr>
            <a:r>
              <a:rPr lang="en-ZW" sz="1125" b="1" kern="0" dirty="0">
                <a:solidFill>
                  <a:prstClr val="black"/>
                </a:solidFill>
                <a:latin typeface="Trebuchet MS"/>
                <a:ea typeface="Calibri" panose="020F0502020204030204" pitchFamily="34" charset="0"/>
                <a:cs typeface="Calibri" panose="020F0502020204030204" pitchFamily="34" charset="0"/>
              </a:rPr>
              <a:t>05</a:t>
            </a:r>
          </a:p>
        </p:txBody>
      </p:sp>
    </p:spTree>
    <p:extLst>
      <p:ext uri="{BB962C8B-B14F-4D97-AF65-F5344CB8AC3E}">
        <p14:creationId xmlns:p14="http://schemas.microsoft.com/office/powerpoint/2010/main" val="33215208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Box 134"/>
          <p:cNvSpPr txBox="1"/>
          <p:nvPr/>
        </p:nvSpPr>
        <p:spPr>
          <a:xfrm>
            <a:off x="707553" y="3865007"/>
            <a:ext cx="2079598" cy="270074"/>
          </a:xfrm>
          <a:prstGeom prst="rect">
            <a:avLst/>
          </a:prstGeom>
          <a:solidFill>
            <a:schemeClr val="accent2">
              <a:lumMod val="20000"/>
              <a:lumOff val="80000"/>
            </a:schemeClr>
          </a:solidFill>
        </p:spPr>
        <p:txBody>
          <a:bodyPr wrap="square" rtlCol="0" anchor="ctr">
            <a:spAutoFit/>
          </a:bodyPr>
          <a:lstStyle/>
          <a:p>
            <a:pPr algn="ctr"/>
            <a:r>
              <a:rPr lang="en-US" sz="1155" b="1" dirty="0">
                <a:solidFill>
                  <a:sysClr val="windowText" lastClr="000000">
                    <a:hueOff val="0"/>
                    <a:satOff val="0"/>
                    <a:lumOff val="0"/>
                    <a:alphaOff val="0"/>
                  </a:sysClr>
                </a:solidFill>
                <a:latin typeface="Arial" panose="020B0604020202020204" pitchFamily="34" charset="0"/>
                <a:cs typeface="Arial" panose="020B0604020202020204" pitchFamily="34" charset="0"/>
              </a:rPr>
              <a:t>COMMUNITY OUTREACH</a:t>
            </a:r>
          </a:p>
        </p:txBody>
      </p:sp>
      <p:sp>
        <p:nvSpPr>
          <p:cNvPr id="136" name="TextBox 135"/>
          <p:cNvSpPr txBox="1"/>
          <p:nvPr/>
        </p:nvSpPr>
        <p:spPr>
          <a:xfrm>
            <a:off x="707553" y="5416479"/>
            <a:ext cx="2079598" cy="270074"/>
          </a:xfrm>
          <a:prstGeom prst="rect">
            <a:avLst/>
          </a:prstGeom>
          <a:solidFill>
            <a:schemeClr val="accent6">
              <a:lumMod val="20000"/>
              <a:lumOff val="80000"/>
            </a:schemeClr>
          </a:solidFill>
        </p:spPr>
        <p:txBody>
          <a:bodyPr wrap="square" rtlCol="0" anchor="ctr">
            <a:spAutoFit/>
          </a:bodyPr>
          <a:lstStyle/>
          <a:p>
            <a:pPr algn="ctr" fontAlgn="auto">
              <a:spcBef>
                <a:spcPts val="0"/>
              </a:spcBef>
              <a:spcAft>
                <a:spcPts val="0"/>
              </a:spcAft>
              <a:defRPr/>
            </a:pPr>
            <a:r>
              <a:rPr lang="en-US" sz="1155" b="1" dirty="0">
                <a:solidFill>
                  <a:sysClr val="windowText" lastClr="000000">
                    <a:hueOff val="0"/>
                    <a:satOff val="0"/>
                    <a:lumOff val="0"/>
                    <a:alphaOff val="0"/>
                  </a:sysClr>
                </a:solidFill>
                <a:latin typeface="Arial" panose="020B0604020202020204" pitchFamily="34" charset="0"/>
                <a:cs typeface="Arial" panose="020B0604020202020204" pitchFamily="34" charset="0"/>
              </a:rPr>
              <a:t>TRAINING SESSIONS</a:t>
            </a:r>
          </a:p>
        </p:txBody>
      </p:sp>
      <p:sp>
        <p:nvSpPr>
          <p:cNvPr id="134" name="TextBox 133"/>
          <p:cNvSpPr txBox="1"/>
          <p:nvPr/>
        </p:nvSpPr>
        <p:spPr>
          <a:xfrm>
            <a:off x="679565" y="2328001"/>
            <a:ext cx="2079598" cy="270074"/>
          </a:xfrm>
          <a:prstGeom prst="rect">
            <a:avLst/>
          </a:prstGeom>
          <a:solidFill>
            <a:schemeClr val="accent1">
              <a:lumMod val="20000"/>
              <a:lumOff val="80000"/>
            </a:schemeClr>
          </a:solidFill>
        </p:spPr>
        <p:txBody>
          <a:bodyPr wrap="square" rtlCol="0" anchor="ctr">
            <a:spAutoFit/>
          </a:bodyPr>
          <a:lstStyle/>
          <a:p>
            <a:pPr lvl="0" algn="ctr">
              <a:buNone/>
            </a:pPr>
            <a:r>
              <a:rPr lang="en-US" sz="1155" b="1" dirty="0">
                <a:solidFill>
                  <a:sysClr val="windowText" lastClr="000000">
                    <a:hueOff val="0"/>
                    <a:satOff val="0"/>
                    <a:lumOff val="0"/>
                    <a:alphaOff val="0"/>
                  </a:sysClr>
                </a:solidFill>
                <a:latin typeface="Arial" panose="020B0604020202020204" pitchFamily="34" charset="0"/>
                <a:cs typeface="Arial" panose="020B0604020202020204" pitchFamily="34" charset="0"/>
              </a:rPr>
              <a:t>WORKSHOPS</a:t>
            </a:r>
            <a:endParaRPr lang="en-ZW" sz="1155" kern="0" dirty="0">
              <a:solidFill>
                <a:prstClr val="black"/>
              </a:solidFill>
              <a:latin typeface="Calibri" panose="020F0502020204030204"/>
              <a:cs typeface="+mn-cs"/>
            </a:endParaRPr>
          </a:p>
        </p:txBody>
      </p:sp>
      <p:grpSp>
        <p:nvGrpSpPr>
          <p:cNvPr id="106" name="Group 105"/>
          <p:cNvGrpSpPr/>
          <p:nvPr/>
        </p:nvGrpSpPr>
        <p:grpSpPr>
          <a:xfrm>
            <a:off x="3043442" y="2439046"/>
            <a:ext cx="1323720" cy="863367"/>
            <a:chOff x="1607406" y="1840468"/>
            <a:chExt cx="1604509" cy="1046506"/>
          </a:xfrm>
          <a:solidFill>
            <a:schemeClr val="accent1"/>
          </a:solidFill>
        </p:grpSpPr>
        <p:sp>
          <p:nvSpPr>
            <p:cNvPr id="107" name="Oval 106"/>
            <p:cNvSpPr>
              <a:spLocks noChangeAspect="1"/>
            </p:cNvSpPr>
            <p:nvPr/>
          </p:nvSpPr>
          <p:spPr>
            <a:xfrm>
              <a:off x="3119080" y="2794139"/>
              <a:ext cx="92835" cy="92835"/>
            </a:xfrm>
            <a:prstGeom prst="ellipse">
              <a:avLst/>
            </a:prstGeom>
            <a:grp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sp>
          <p:nvSpPr>
            <p:cNvPr id="108" name="Oval 107"/>
            <p:cNvSpPr>
              <a:spLocks noChangeAspect="1"/>
            </p:cNvSpPr>
            <p:nvPr/>
          </p:nvSpPr>
          <p:spPr>
            <a:xfrm>
              <a:off x="1607406" y="1840468"/>
              <a:ext cx="92835" cy="92835"/>
            </a:xfrm>
            <a:prstGeom prst="ellipse">
              <a:avLst/>
            </a:prstGeom>
            <a:grp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09" name="Elbow Connector 108"/>
            <p:cNvCxnSpPr>
              <a:stCxn id="108" idx="6"/>
              <a:endCxn id="107" idx="2"/>
            </p:cNvCxnSpPr>
            <p:nvPr/>
          </p:nvCxnSpPr>
          <p:spPr>
            <a:xfrm>
              <a:off x="1700241" y="1886886"/>
              <a:ext cx="1418839" cy="953671"/>
            </a:xfrm>
            <a:prstGeom prst="bentConnector3">
              <a:avLst/>
            </a:prstGeom>
            <a:grpFill/>
            <a:ln>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18" name="Group 117"/>
          <p:cNvGrpSpPr/>
          <p:nvPr/>
        </p:nvGrpSpPr>
        <p:grpSpPr>
          <a:xfrm flipH="1">
            <a:off x="3049663" y="4746076"/>
            <a:ext cx="1317499" cy="863367"/>
            <a:chOff x="864456" y="1840468"/>
            <a:chExt cx="1596969" cy="1046506"/>
          </a:xfrm>
          <a:solidFill>
            <a:schemeClr val="accent3"/>
          </a:solidFill>
        </p:grpSpPr>
        <p:sp>
          <p:nvSpPr>
            <p:cNvPr id="119" name="Oval 118"/>
            <p:cNvSpPr>
              <a:spLocks noChangeAspect="1"/>
            </p:cNvSpPr>
            <p:nvPr/>
          </p:nvSpPr>
          <p:spPr>
            <a:xfrm>
              <a:off x="2368590" y="2794139"/>
              <a:ext cx="92835" cy="92835"/>
            </a:xfrm>
            <a:prstGeom prst="ellipse">
              <a:avLst/>
            </a:prstGeom>
            <a:grpFill/>
            <a:ln w="31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sp>
          <p:nvSpPr>
            <p:cNvPr id="120" name="Oval 119"/>
            <p:cNvSpPr>
              <a:spLocks noChangeAspect="1"/>
            </p:cNvSpPr>
            <p:nvPr/>
          </p:nvSpPr>
          <p:spPr>
            <a:xfrm>
              <a:off x="864456" y="1840468"/>
              <a:ext cx="92835" cy="92835"/>
            </a:xfrm>
            <a:prstGeom prst="ellipse">
              <a:avLst/>
            </a:prstGeom>
            <a:grpFill/>
            <a:ln w="31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21" name="Elbow Connector 120"/>
            <p:cNvCxnSpPr>
              <a:cxnSpLocks/>
              <a:stCxn id="120" idx="6"/>
              <a:endCxn id="119" idx="2"/>
            </p:cNvCxnSpPr>
            <p:nvPr/>
          </p:nvCxnSpPr>
          <p:spPr>
            <a:xfrm rot="10800000" flipH="1" flipV="1">
              <a:off x="957290" y="1886885"/>
              <a:ext cx="1411299" cy="953671"/>
            </a:xfrm>
            <a:prstGeom prst="bentConnector3">
              <a:avLst>
                <a:gd name="adj1" fmla="val 50000"/>
              </a:avLst>
            </a:prstGeom>
            <a:grpFill/>
            <a:ln>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137" name="TextBox 136"/>
          <p:cNvSpPr txBox="1"/>
          <p:nvPr/>
        </p:nvSpPr>
        <p:spPr>
          <a:xfrm>
            <a:off x="7271250" y="2337240"/>
            <a:ext cx="2079598" cy="270074"/>
          </a:xfrm>
          <a:prstGeom prst="rect">
            <a:avLst/>
          </a:prstGeom>
          <a:solidFill>
            <a:schemeClr val="accent1">
              <a:lumMod val="20000"/>
              <a:lumOff val="80000"/>
            </a:schemeClr>
          </a:solidFill>
        </p:spPr>
        <p:txBody>
          <a:bodyPr wrap="square" rtlCol="0" anchor="ctr">
            <a:spAutoFit/>
          </a:bodyPr>
          <a:lstStyle/>
          <a:p>
            <a:pPr algn="ctr" fontAlgn="auto">
              <a:spcBef>
                <a:spcPts val="0"/>
              </a:spcBef>
              <a:spcAft>
                <a:spcPts val="0"/>
              </a:spcAft>
              <a:defRPr/>
            </a:pPr>
            <a:r>
              <a:rPr lang="en-US" sz="1155" b="1" dirty="0">
                <a:solidFill>
                  <a:sysClr val="windowText" lastClr="000000">
                    <a:hueOff val="0"/>
                    <a:satOff val="0"/>
                    <a:lumOff val="0"/>
                    <a:alphaOff val="0"/>
                  </a:sysClr>
                </a:solidFill>
                <a:latin typeface="Arial" panose="020B0604020202020204" pitchFamily="34" charset="0"/>
                <a:cs typeface="Arial" panose="020B0604020202020204" pitchFamily="34" charset="0"/>
              </a:rPr>
              <a:t>LOCAL RADIO</a:t>
            </a:r>
          </a:p>
        </p:txBody>
      </p:sp>
      <p:sp>
        <p:nvSpPr>
          <p:cNvPr id="138" name="TextBox 137"/>
          <p:cNvSpPr txBox="1"/>
          <p:nvPr/>
        </p:nvSpPr>
        <p:spPr>
          <a:xfrm>
            <a:off x="7271250" y="3865007"/>
            <a:ext cx="2079598" cy="270074"/>
          </a:xfrm>
          <a:prstGeom prst="rect">
            <a:avLst/>
          </a:prstGeom>
          <a:solidFill>
            <a:schemeClr val="accent4">
              <a:lumMod val="20000"/>
              <a:lumOff val="80000"/>
            </a:schemeClr>
          </a:solidFill>
        </p:spPr>
        <p:txBody>
          <a:bodyPr wrap="square" rtlCol="0" anchor="ctr">
            <a:spAutoFit/>
          </a:bodyPr>
          <a:lstStyle/>
          <a:p>
            <a:pPr algn="ctr" fontAlgn="auto">
              <a:spcBef>
                <a:spcPts val="0"/>
              </a:spcBef>
              <a:spcAft>
                <a:spcPts val="0"/>
              </a:spcAft>
              <a:defRPr/>
            </a:pPr>
            <a:r>
              <a:rPr lang="en-US" sz="1155" b="1" dirty="0">
                <a:solidFill>
                  <a:sysClr val="windowText" lastClr="000000">
                    <a:hueOff val="0"/>
                    <a:satOff val="0"/>
                    <a:lumOff val="0"/>
                    <a:alphaOff val="0"/>
                  </a:sysClr>
                </a:solidFill>
                <a:latin typeface="Arial" panose="020B0604020202020204" pitchFamily="34" charset="0"/>
                <a:cs typeface="Arial" panose="020B0604020202020204" pitchFamily="34" charset="0"/>
              </a:rPr>
              <a:t>ONLNE SESSIONS</a:t>
            </a:r>
          </a:p>
        </p:txBody>
      </p:sp>
      <p:sp>
        <p:nvSpPr>
          <p:cNvPr id="139" name="TextBox 138"/>
          <p:cNvSpPr txBox="1"/>
          <p:nvPr/>
        </p:nvSpPr>
        <p:spPr>
          <a:xfrm>
            <a:off x="7271250" y="5416479"/>
            <a:ext cx="2079598" cy="270074"/>
          </a:xfrm>
          <a:prstGeom prst="rect">
            <a:avLst/>
          </a:prstGeom>
          <a:solidFill>
            <a:schemeClr val="accent6">
              <a:lumMod val="20000"/>
              <a:lumOff val="80000"/>
            </a:schemeClr>
          </a:solidFill>
        </p:spPr>
        <p:txBody>
          <a:bodyPr wrap="square" rtlCol="0" anchor="ctr">
            <a:spAutoFit/>
          </a:bodyPr>
          <a:lstStyle/>
          <a:p>
            <a:pPr algn="ctr" fontAlgn="auto">
              <a:spcBef>
                <a:spcPts val="0"/>
              </a:spcBef>
              <a:spcAft>
                <a:spcPts val="0"/>
              </a:spcAft>
              <a:defRPr/>
            </a:pPr>
            <a:r>
              <a:rPr lang="en-US" sz="1155" b="1" dirty="0">
                <a:solidFill>
                  <a:sysClr val="windowText" lastClr="000000">
                    <a:hueOff val="0"/>
                    <a:satOff val="0"/>
                    <a:lumOff val="0"/>
                    <a:alphaOff val="0"/>
                  </a:sysClr>
                </a:solidFill>
                <a:latin typeface="Arial" panose="020B0604020202020204" pitchFamily="34" charset="0"/>
                <a:cs typeface="Arial" panose="020B0604020202020204" pitchFamily="34" charset="0"/>
              </a:rPr>
              <a:t>ROAD SHOWS</a:t>
            </a:r>
          </a:p>
        </p:txBody>
      </p:sp>
      <p:grpSp>
        <p:nvGrpSpPr>
          <p:cNvPr id="11" name="Group 10">
            <a:extLst>
              <a:ext uri="{FF2B5EF4-FFF2-40B4-BE49-F238E27FC236}">
                <a16:creationId xmlns:a16="http://schemas.microsoft.com/office/drawing/2014/main" id="{03D563B6-C10F-43BB-AE99-EE0C440E384E}"/>
              </a:ext>
            </a:extLst>
          </p:cNvPr>
          <p:cNvGrpSpPr/>
          <p:nvPr/>
        </p:nvGrpSpPr>
        <p:grpSpPr>
          <a:xfrm>
            <a:off x="3058716" y="3962631"/>
            <a:ext cx="1308445" cy="76589"/>
            <a:chOff x="3643367" y="3701412"/>
            <a:chExt cx="1585994" cy="92835"/>
          </a:xfrm>
          <a:solidFill>
            <a:schemeClr val="accent2"/>
          </a:solidFill>
        </p:grpSpPr>
        <p:sp>
          <p:nvSpPr>
            <p:cNvPr id="115" name="Oval 114"/>
            <p:cNvSpPr>
              <a:spLocks noChangeAspect="1"/>
            </p:cNvSpPr>
            <p:nvPr/>
          </p:nvSpPr>
          <p:spPr>
            <a:xfrm>
              <a:off x="5136526" y="3701412"/>
              <a:ext cx="92835" cy="92835"/>
            </a:xfrm>
            <a:prstGeom prst="ellipse">
              <a:avLst/>
            </a:prstGeom>
            <a:grp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sp>
          <p:nvSpPr>
            <p:cNvPr id="116" name="Oval 115"/>
            <p:cNvSpPr>
              <a:spLocks noChangeAspect="1"/>
            </p:cNvSpPr>
            <p:nvPr/>
          </p:nvSpPr>
          <p:spPr>
            <a:xfrm>
              <a:off x="3643367" y="3701412"/>
              <a:ext cx="92835" cy="92835"/>
            </a:xfrm>
            <a:prstGeom prst="ellipse">
              <a:avLst/>
            </a:prstGeom>
            <a:grp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5" name="Straight Connector 4">
              <a:extLst>
                <a:ext uri="{FF2B5EF4-FFF2-40B4-BE49-F238E27FC236}">
                  <a16:creationId xmlns:a16="http://schemas.microsoft.com/office/drawing/2014/main" id="{A2FDE09B-BC47-47D7-8777-C6B672381F81}"/>
                </a:ext>
              </a:extLst>
            </p:cNvPr>
            <p:cNvCxnSpPr>
              <a:cxnSpLocks/>
              <a:stCxn id="116" idx="6"/>
              <a:endCxn id="115" idx="2"/>
            </p:cNvCxnSpPr>
            <p:nvPr/>
          </p:nvCxnSpPr>
          <p:spPr>
            <a:xfrm>
              <a:off x="3736202" y="3747830"/>
              <a:ext cx="1400324" cy="0"/>
            </a:xfrm>
            <a:prstGeom prst="line">
              <a:avLst/>
            </a:prstGeom>
            <a:grpFill/>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86" name="Smartphone6" descr="{&quot;Key&quot;:&quot;POWER_USER_SHAPE_ICON&quot;,&quot;Value&quot;:&quot;POWER_USER_SHAPE_ICON_STYLE_1&quot;}">
            <a:extLst>
              <a:ext uri="{FF2B5EF4-FFF2-40B4-BE49-F238E27FC236}">
                <a16:creationId xmlns:a16="http://schemas.microsoft.com/office/drawing/2014/main" id="{6EEE8E5D-03F8-4375-AF3F-546274FF11A4}"/>
              </a:ext>
            </a:extLst>
          </p:cNvPr>
          <p:cNvGrpSpPr>
            <a:grpSpLocks noChangeAspect="1"/>
          </p:cNvGrpSpPr>
          <p:nvPr/>
        </p:nvGrpSpPr>
        <p:grpSpPr>
          <a:xfrm>
            <a:off x="3938951" y="2051637"/>
            <a:ext cx="2180494" cy="4112571"/>
            <a:chOff x="5616571" y="2076449"/>
            <a:chExt cx="125413" cy="236538"/>
          </a:xfrm>
          <a:solidFill>
            <a:schemeClr val="tx2"/>
          </a:solidFill>
        </p:grpSpPr>
        <p:sp>
          <p:nvSpPr>
            <p:cNvPr id="87" name="Freeform 1258">
              <a:extLst>
                <a:ext uri="{FF2B5EF4-FFF2-40B4-BE49-F238E27FC236}">
                  <a16:creationId xmlns:a16="http://schemas.microsoft.com/office/drawing/2014/main" id="{3E9CCD9F-45E3-4C34-87BE-64D4F58039E4}"/>
                </a:ext>
              </a:extLst>
            </p:cNvPr>
            <p:cNvSpPr>
              <a:spLocks noEditPoints="1"/>
            </p:cNvSpPr>
            <p:nvPr/>
          </p:nvSpPr>
          <p:spPr bwMode="auto">
            <a:xfrm>
              <a:off x="5616571" y="2076449"/>
              <a:ext cx="125413" cy="236538"/>
            </a:xfrm>
            <a:custGeom>
              <a:avLst/>
              <a:gdLst>
                <a:gd name="T0" fmla="*/ 330 w 3447"/>
                <a:gd name="T1" fmla="*/ 200 h 6481"/>
                <a:gd name="T2" fmla="*/ 201 w 3447"/>
                <a:gd name="T3" fmla="*/ 330 h 6481"/>
                <a:gd name="T4" fmla="*/ 201 w 3447"/>
                <a:gd name="T5" fmla="*/ 6151 h 6481"/>
                <a:gd name="T6" fmla="*/ 330 w 3447"/>
                <a:gd name="T7" fmla="*/ 6280 h 6481"/>
                <a:gd name="T8" fmla="*/ 3117 w 3447"/>
                <a:gd name="T9" fmla="*/ 6280 h 6481"/>
                <a:gd name="T10" fmla="*/ 3247 w 3447"/>
                <a:gd name="T11" fmla="*/ 6151 h 6481"/>
                <a:gd name="T12" fmla="*/ 3247 w 3447"/>
                <a:gd name="T13" fmla="*/ 330 h 6481"/>
                <a:gd name="T14" fmla="*/ 3117 w 3447"/>
                <a:gd name="T15" fmla="*/ 200 h 6481"/>
                <a:gd name="T16" fmla="*/ 330 w 3447"/>
                <a:gd name="T17" fmla="*/ 200 h 6481"/>
                <a:gd name="T18" fmla="*/ 3117 w 3447"/>
                <a:gd name="T19" fmla="*/ 6481 h 6481"/>
                <a:gd name="T20" fmla="*/ 330 w 3447"/>
                <a:gd name="T21" fmla="*/ 6481 h 6481"/>
                <a:gd name="T22" fmla="*/ 0 w 3447"/>
                <a:gd name="T23" fmla="*/ 6151 h 6481"/>
                <a:gd name="T24" fmla="*/ 0 w 3447"/>
                <a:gd name="T25" fmla="*/ 330 h 6481"/>
                <a:gd name="T26" fmla="*/ 330 w 3447"/>
                <a:gd name="T27" fmla="*/ 0 h 6481"/>
                <a:gd name="T28" fmla="*/ 3117 w 3447"/>
                <a:gd name="T29" fmla="*/ 0 h 6481"/>
                <a:gd name="T30" fmla="*/ 3447 w 3447"/>
                <a:gd name="T31" fmla="*/ 330 h 6481"/>
                <a:gd name="T32" fmla="*/ 3447 w 3447"/>
                <a:gd name="T33" fmla="*/ 6151 h 6481"/>
                <a:gd name="T34" fmla="*/ 3117 w 3447"/>
                <a:gd name="T35" fmla="*/ 6481 h 6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47" h="6481">
                  <a:moveTo>
                    <a:pt x="330" y="200"/>
                  </a:moveTo>
                  <a:cubicBezTo>
                    <a:pt x="259" y="200"/>
                    <a:pt x="201" y="258"/>
                    <a:pt x="201" y="330"/>
                  </a:cubicBezTo>
                  <a:lnTo>
                    <a:pt x="201" y="6151"/>
                  </a:lnTo>
                  <a:cubicBezTo>
                    <a:pt x="201" y="6222"/>
                    <a:pt x="259" y="6280"/>
                    <a:pt x="330" y="6280"/>
                  </a:cubicBezTo>
                  <a:lnTo>
                    <a:pt x="3117" y="6280"/>
                  </a:lnTo>
                  <a:cubicBezTo>
                    <a:pt x="3189" y="6280"/>
                    <a:pt x="3247" y="6222"/>
                    <a:pt x="3247" y="6151"/>
                  </a:cubicBezTo>
                  <a:lnTo>
                    <a:pt x="3247" y="330"/>
                  </a:lnTo>
                  <a:cubicBezTo>
                    <a:pt x="3247" y="258"/>
                    <a:pt x="3189" y="200"/>
                    <a:pt x="3117" y="200"/>
                  </a:cubicBezTo>
                  <a:lnTo>
                    <a:pt x="330" y="200"/>
                  </a:lnTo>
                  <a:close/>
                  <a:moveTo>
                    <a:pt x="3117" y="6481"/>
                  </a:moveTo>
                  <a:lnTo>
                    <a:pt x="330" y="6481"/>
                  </a:lnTo>
                  <a:cubicBezTo>
                    <a:pt x="148" y="6481"/>
                    <a:pt x="0" y="6333"/>
                    <a:pt x="0" y="6151"/>
                  </a:cubicBezTo>
                  <a:lnTo>
                    <a:pt x="0" y="330"/>
                  </a:lnTo>
                  <a:cubicBezTo>
                    <a:pt x="0" y="148"/>
                    <a:pt x="148" y="0"/>
                    <a:pt x="330" y="0"/>
                  </a:cubicBezTo>
                  <a:lnTo>
                    <a:pt x="3117" y="0"/>
                  </a:lnTo>
                  <a:cubicBezTo>
                    <a:pt x="3298" y="0"/>
                    <a:pt x="3447" y="148"/>
                    <a:pt x="3447" y="330"/>
                  </a:cubicBezTo>
                  <a:lnTo>
                    <a:pt x="3447" y="6151"/>
                  </a:lnTo>
                  <a:cubicBezTo>
                    <a:pt x="3447" y="6333"/>
                    <a:pt x="3298" y="6481"/>
                    <a:pt x="3117" y="6481"/>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8" name="Rectangle 1259">
              <a:extLst>
                <a:ext uri="{FF2B5EF4-FFF2-40B4-BE49-F238E27FC236}">
                  <a16:creationId xmlns:a16="http://schemas.microsoft.com/office/drawing/2014/main" id="{ABC37D36-24F0-42C7-96D5-6FCEF212CCF4}"/>
                </a:ext>
              </a:extLst>
            </p:cNvPr>
            <p:cNvSpPr>
              <a:spLocks noChangeArrowheads="1"/>
            </p:cNvSpPr>
            <p:nvPr/>
          </p:nvSpPr>
          <p:spPr bwMode="auto">
            <a:xfrm>
              <a:off x="5616571" y="2120899"/>
              <a:ext cx="125413" cy="7938"/>
            </a:xfrm>
            <a:prstGeom prst="rect">
              <a:avLst/>
            </a:prstGeom>
            <a:solidFill>
              <a:schemeClr val="tx1">
                <a:lumMod val="50000"/>
                <a:lumOff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9" name="Rectangle 1260">
              <a:extLst>
                <a:ext uri="{FF2B5EF4-FFF2-40B4-BE49-F238E27FC236}">
                  <a16:creationId xmlns:a16="http://schemas.microsoft.com/office/drawing/2014/main" id="{E689B01D-0656-44B7-91CA-D66298CAEBE6}"/>
                </a:ext>
              </a:extLst>
            </p:cNvPr>
            <p:cNvSpPr>
              <a:spLocks noChangeArrowheads="1"/>
            </p:cNvSpPr>
            <p:nvPr/>
          </p:nvSpPr>
          <p:spPr bwMode="auto">
            <a:xfrm>
              <a:off x="5654671" y="2098674"/>
              <a:ext cx="49213" cy="6350"/>
            </a:xfrm>
            <a:prstGeom prst="rect">
              <a:avLst/>
            </a:prstGeom>
            <a:solidFill>
              <a:schemeClr val="tx1">
                <a:lumMod val="50000"/>
                <a:lumOff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0" name="Freeform 1261">
              <a:extLst>
                <a:ext uri="{FF2B5EF4-FFF2-40B4-BE49-F238E27FC236}">
                  <a16:creationId xmlns:a16="http://schemas.microsoft.com/office/drawing/2014/main" id="{78DE793F-D4C1-4A27-B07B-AF419CE5FE46}"/>
                </a:ext>
              </a:extLst>
            </p:cNvPr>
            <p:cNvSpPr>
              <a:spLocks/>
            </p:cNvSpPr>
            <p:nvPr/>
          </p:nvSpPr>
          <p:spPr bwMode="auto">
            <a:xfrm>
              <a:off x="5654671" y="2255837"/>
              <a:ext cx="87313" cy="7938"/>
            </a:xfrm>
            <a:custGeom>
              <a:avLst/>
              <a:gdLst>
                <a:gd name="T0" fmla="*/ 2269 w 2369"/>
                <a:gd name="T1" fmla="*/ 200 h 200"/>
                <a:gd name="T2" fmla="*/ 100 w 2369"/>
                <a:gd name="T3" fmla="*/ 200 h 200"/>
                <a:gd name="T4" fmla="*/ 0 w 2369"/>
                <a:gd name="T5" fmla="*/ 100 h 200"/>
                <a:gd name="T6" fmla="*/ 100 w 2369"/>
                <a:gd name="T7" fmla="*/ 0 h 200"/>
                <a:gd name="T8" fmla="*/ 2269 w 2369"/>
                <a:gd name="T9" fmla="*/ 0 h 200"/>
                <a:gd name="T10" fmla="*/ 2369 w 2369"/>
                <a:gd name="T11" fmla="*/ 100 h 200"/>
                <a:gd name="T12" fmla="*/ 2269 w 2369"/>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2369" h="200">
                  <a:moveTo>
                    <a:pt x="2269" y="200"/>
                  </a:moveTo>
                  <a:lnTo>
                    <a:pt x="100" y="200"/>
                  </a:lnTo>
                  <a:cubicBezTo>
                    <a:pt x="45" y="200"/>
                    <a:pt x="0" y="155"/>
                    <a:pt x="0" y="100"/>
                  </a:cubicBezTo>
                  <a:cubicBezTo>
                    <a:pt x="0" y="45"/>
                    <a:pt x="45" y="0"/>
                    <a:pt x="100" y="0"/>
                  </a:cubicBezTo>
                  <a:lnTo>
                    <a:pt x="2269" y="0"/>
                  </a:lnTo>
                  <a:cubicBezTo>
                    <a:pt x="2324" y="0"/>
                    <a:pt x="2369" y="45"/>
                    <a:pt x="2369" y="100"/>
                  </a:cubicBezTo>
                  <a:cubicBezTo>
                    <a:pt x="2369" y="155"/>
                    <a:pt x="2324" y="200"/>
                    <a:pt x="2269" y="200"/>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1" name="Freeform 1262">
              <a:extLst>
                <a:ext uri="{FF2B5EF4-FFF2-40B4-BE49-F238E27FC236}">
                  <a16:creationId xmlns:a16="http://schemas.microsoft.com/office/drawing/2014/main" id="{ED13415C-8C82-4114-9CC1-78C7C19FEAFA}"/>
                </a:ext>
              </a:extLst>
            </p:cNvPr>
            <p:cNvSpPr>
              <a:spLocks/>
            </p:cNvSpPr>
            <p:nvPr/>
          </p:nvSpPr>
          <p:spPr bwMode="auto">
            <a:xfrm>
              <a:off x="5645145" y="2255836"/>
              <a:ext cx="7938" cy="7938"/>
            </a:xfrm>
            <a:custGeom>
              <a:avLst/>
              <a:gdLst>
                <a:gd name="T0" fmla="*/ 108 w 208"/>
                <a:gd name="T1" fmla="*/ 200 h 200"/>
                <a:gd name="T2" fmla="*/ 100 w 208"/>
                <a:gd name="T3" fmla="*/ 200 h 200"/>
                <a:gd name="T4" fmla="*/ 0 w 208"/>
                <a:gd name="T5" fmla="*/ 100 h 200"/>
                <a:gd name="T6" fmla="*/ 100 w 208"/>
                <a:gd name="T7" fmla="*/ 0 h 200"/>
                <a:gd name="T8" fmla="*/ 108 w 208"/>
                <a:gd name="T9" fmla="*/ 0 h 200"/>
                <a:gd name="T10" fmla="*/ 208 w 208"/>
                <a:gd name="T11" fmla="*/ 100 h 200"/>
                <a:gd name="T12" fmla="*/ 108 w 208"/>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208" h="200">
                  <a:moveTo>
                    <a:pt x="108" y="200"/>
                  </a:moveTo>
                  <a:lnTo>
                    <a:pt x="100" y="200"/>
                  </a:lnTo>
                  <a:cubicBezTo>
                    <a:pt x="45" y="200"/>
                    <a:pt x="0" y="155"/>
                    <a:pt x="0" y="100"/>
                  </a:cubicBezTo>
                  <a:cubicBezTo>
                    <a:pt x="0" y="45"/>
                    <a:pt x="45" y="0"/>
                    <a:pt x="100" y="0"/>
                  </a:cubicBezTo>
                  <a:lnTo>
                    <a:pt x="108" y="0"/>
                  </a:lnTo>
                  <a:cubicBezTo>
                    <a:pt x="164" y="0"/>
                    <a:pt x="208" y="45"/>
                    <a:pt x="208" y="100"/>
                  </a:cubicBezTo>
                  <a:cubicBezTo>
                    <a:pt x="208" y="155"/>
                    <a:pt x="164" y="200"/>
                    <a:pt x="108"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2" name="Freeform 1263">
              <a:extLst>
                <a:ext uri="{FF2B5EF4-FFF2-40B4-BE49-F238E27FC236}">
                  <a16:creationId xmlns:a16="http://schemas.microsoft.com/office/drawing/2014/main" id="{63311753-C419-4590-94C3-C25E27A35820}"/>
                </a:ext>
              </a:extLst>
            </p:cNvPr>
            <p:cNvSpPr>
              <a:spLocks/>
            </p:cNvSpPr>
            <p:nvPr/>
          </p:nvSpPr>
          <p:spPr bwMode="auto">
            <a:xfrm>
              <a:off x="5616571" y="2255837"/>
              <a:ext cx="46588" cy="7938"/>
            </a:xfrm>
            <a:custGeom>
              <a:avLst/>
              <a:gdLst>
                <a:gd name="T0" fmla="*/ 577 w 677"/>
                <a:gd name="T1" fmla="*/ 200 h 200"/>
                <a:gd name="T2" fmla="*/ 100 w 677"/>
                <a:gd name="T3" fmla="*/ 200 h 200"/>
                <a:gd name="T4" fmla="*/ 0 w 677"/>
                <a:gd name="T5" fmla="*/ 100 h 200"/>
                <a:gd name="T6" fmla="*/ 100 w 677"/>
                <a:gd name="T7" fmla="*/ 0 h 200"/>
                <a:gd name="T8" fmla="*/ 577 w 677"/>
                <a:gd name="T9" fmla="*/ 0 h 200"/>
                <a:gd name="T10" fmla="*/ 677 w 677"/>
                <a:gd name="T11" fmla="*/ 100 h 200"/>
                <a:gd name="T12" fmla="*/ 577 w 677"/>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677" h="200">
                  <a:moveTo>
                    <a:pt x="577" y="200"/>
                  </a:moveTo>
                  <a:lnTo>
                    <a:pt x="100" y="200"/>
                  </a:lnTo>
                  <a:cubicBezTo>
                    <a:pt x="45" y="200"/>
                    <a:pt x="0" y="155"/>
                    <a:pt x="0" y="100"/>
                  </a:cubicBezTo>
                  <a:cubicBezTo>
                    <a:pt x="0" y="45"/>
                    <a:pt x="45" y="0"/>
                    <a:pt x="100" y="0"/>
                  </a:cubicBezTo>
                  <a:lnTo>
                    <a:pt x="577" y="0"/>
                  </a:lnTo>
                  <a:cubicBezTo>
                    <a:pt x="632" y="0"/>
                    <a:pt x="677" y="45"/>
                    <a:pt x="677" y="100"/>
                  </a:cubicBezTo>
                  <a:cubicBezTo>
                    <a:pt x="677" y="155"/>
                    <a:pt x="632" y="200"/>
                    <a:pt x="577" y="200"/>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3" name="Freeform 1264">
              <a:extLst>
                <a:ext uri="{FF2B5EF4-FFF2-40B4-BE49-F238E27FC236}">
                  <a16:creationId xmlns:a16="http://schemas.microsoft.com/office/drawing/2014/main" id="{7A5445B0-517B-4BE9-A5C5-C05F1ABDEB56}"/>
                </a:ext>
              </a:extLst>
            </p:cNvPr>
            <p:cNvSpPr>
              <a:spLocks noEditPoints="1"/>
            </p:cNvSpPr>
            <p:nvPr/>
          </p:nvSpPr>
          <p:spPr bwMode="auto">
            <a:xfrm>
              <a:off x="5665788" y="2270125"/>
              <a:ext cx="26988" cy="26988"/>
            </a:xfrm>
            <a:custGeom>
              <a:avLst/>
              <a:gdLst>
                <a:gd name="T0" fmla="*/ 357 w 713"/>
                <a:gd name="T1" fmla="*/ 200 h 712"/>
                <a:gd name="T2" fmla="*/ 200 w 713"/>
                <a:gd name="T3" fmla="*/ 356 h 712"/>
                <a:gd name="T4" fmla="*/ 357 w 713"/>
                <a:gd name="T5" fmla="*/ 513 h 712"/>
                <a:gd name="T6" fmla="*/ 513 w 713"/>
                <a:gd name="T7" fmla="*/ 356 h 712"/>
                <a:gd name="T8" fmla="*/ 357 w 713"/>
                <a:gd name="T9" fmla="*/ 200 h 712"/>
                <a:gd name="T10" fmla="*/ 357 w 713"/>
                <a:gd name="T11" fmla="*/ 712 h 712"/>
                <a:gd name="T12" fmla="*/ 0 w 713"/>
                <a:gd name="T13" fmla="*/ 356 h 712"/>
                <a:gd name="T14" fmla="*/ 357 w 713"/>
                <a:gd name="T15" fmla="*/ 0 h 712"/>
                <a:gd name="T16" fmla="*/ 713 w 713"/>
                <a:gd name="T17" fmla="*/ 356 h 712"/>
                <a:gd name="T18" fmla="*/ 357 w 713"/>
                <a:gd name="T19" fmla="*/ 712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3" h="712">
                  <a:moveTo>
                    <a:pt x="357" y="200"/>
                  </a:moveTo>
                  <a:cubicBezTo>
                    <a:pt x="270" y="200"/>
                    <a:pt x="200" y="269"/>
                    <a:pt x="200" y="356"/>
                  </a:cubicBezTo>
                  <a:cubicBezTo>
                    <a:pt x="200" y="443"/>
                    <a:pt x="270" y="513"/>
                    <a:pt x="357" y="513"/>
                  </a:cubicBezTo>
                  <a:cubicBezTo>
                    <a:pt x="443" y="513"/>
                    <a:pt x="513" y="443"/>
                    <a:pt x="513" y="356"/>
                  </a:cubicBezTo>
                  <a:cubicBezTo>
                    <a:pt x="513" y="269"/>
                    <a:pt x="443" y="200"/>
                    <a:pt x="357" y="200"/>
                  </a:cubicBezTo>
                  <a:close/>
                  <a:moveTo>
                    <a:pt x="357" y="712"/>
                  </a:moveTo>
                  <a:cubicBezTo>
                    <a:pt x="160" y="712"/>
                    <a:pt x="0" y="552"/>
                    <a:pt x="0" y="356"/>
                  </a:cubicBezTo>
                  <a:cubicBezTo>
                    <a:pt x="0" y="160"/>
                    <a:pt x="160" y="0"/>
                    <a:pt x="357" y="0"/>
                  </a:cubicBezTo>
                  <a:cubicBezTo>
                    <a:pt x="553" y="0"/>
                    <a:pt x="713" y="160"/>
                    <a:pt x="713" y="356"/>
                  </a:cubicBezTo>
                  <a:cubicBezTo>
                    <a:pt x="713" y="552"/>
                    <a:pt x="553" y="712"/>
                    <a:pt x="357" y="712"/>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grpSp>
      <p:sp>
        <p:nvSpPr>
          <p:cNvPr id="230" name="Rectangle 229">
            <a:extLst>
              <a:ext uri="{FF2B5EF4-FFF2-40B4-BE49-F238E27FC236}">
                <a16:creationId xmlns:a16="http://schemas.microsoft.com/office/drawing/2014/main" id="{00447580-6E0A-483F-A2B9-AB86CBB9D1AD}"/>
              </a:ext>
            </a:extLst>
          </p:cNvPr>
          <p:cNvSpPr/>
          <p:nvPr/>
        </p:nvSpPr>
        <p:spPr>
          <a:xfrm>
            <a:off x="4219285" y="4989983"/>
            <a:ext cx="733225" cy="156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754380" fontAlgn="auto">
              <a:spcBef>
                <a:spcPts val="0"/>
              </a:spcBef>
              <a:spcAft>
                <a:spcPts val="0"/>
              </a:spcAft>
              <a:defRPr/>
            </a:pPr>
            <a:r>
              <a:rPr lang="en-ZW" sz="990" b="1" kern="0">
                <a:solidFill>
                  <a:prstClr val="white"/>
                </a:solidFill>
                <a:latin typeface="Calibri" panose="020F0502020204030204"/>
              </a:rPr>
              <a:t>Lorem ipsum</a:t>
            </a:r>
            <a:endParaRPr lang="en-ZW" sz="990" b="1" kern="0" dirty="0">
              <a:solidFill>
                <a:prstClr val="white"/>
              </a:solidFill>
              <a:latin typeface="Calibri" panose="020F0502020204030204"/>
            </a:endParaRPr>
          </a:p>
        </p:txBody>
      </p:sp>
      <p:sp>
        <p:nvSpPr>
          <p:cNvPr id="231" name="Rectangle 230">
            <a:extLst>
              <a:ext uri="{FF2B5EF4-FFF2-40B4-BE49-F238E27FC236}">
                <a16:creationId xmlns:a16="http://schemas.microsoft.com/office/drawing/2014/main" id="{5825FF5E-51F6-4AB3-A32A-0D99A042FBD1}"/>
              </a:ext>
            </a:extLst>
          </p:cNvPr>
          <p:cNvSpPr/>
          <p:nvPr/>
        </p:nvSpPr>
        <p:spPr>
          <a:xfrm>
            <a:off x="4219285" y="4224710"/>
            <a:ext cx="733225" cy="156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754380" fontAlgn="auto">
              <a:spcBef>
                <a:spcPts val="0"/>
              </a:spcBef>
              <a:spcAft>
                <a:spcPts val="0"/>
              </a:spcAft>
              <a:defRPr/>
            </a:pPr>
            <a:r>
              <a:rPr lang="en-ZW" sz="990" b="1" kern="0" dirty="0">
                <a:solidFill>
                  <a:prstClr val="white"/>
                </a:solidFill>
                <a:latin typeface="Calibri" panose="020F0502020204030204"/>
              </a:rPr>
              <a:t>Lorem ipsum</a:t>
            </a:r>
          </a:p>
        </p:txBody>
      </p:sp>
      <p:sp>
        <p:nvSpPr>
          <p:cNvPr id="232" name="Rectangle 231">
            <a:extLst>
              <a:ext uri="{FF2B5EF4-FFF2-40B4-BE49-F238E27FC236}">
                <a16:creationId xmlns:a16="http://schemas.microsoft.com/office/drawing/2014/main" id="{65344E20-1551-4E4E-A5AE-D8DD130C6F8A}"/>
              </a:ext>
            </a:extLst>
          </p:cNvPr>
          <p:cNvSpPr/>
          <p:nvPr/>
        </p:nvSpPr>
        <p:spPr>
          <a:xfrm>
            <a:off x="5105890" y="4224710"/>
            <a:ext cx="733225" cy="156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754380" fontAlgn="auto">
              <a:spcBef>
                <a:spcPts val="0"/>
              </a:spcBef>
              <a:spcAft>
                <a:spcPts val="0"/>
              </a:spcAft>
              <a:defRPr/>
            </a:pPr>
            <a:r>
              <a:rPr lang="en-ZW" sz="990" b="1" kern="0" dirty="0">
                <a:solidFill>
                  <a:prstClr val="white"/>
                </a:solidFill>
                <a:latin typeface="Calibri" panose="020F0502020204030204"/>
              </a:rPr>
              <a:t>Lorem ipsum</a:t>
            </a:r>
          </a:p>
        </p:txBody>
      </p:sp>
      <p:sp>
        <p:nvSpPr>
          <p:cNvPr id="233" name="Rectangle 232">
            <a:extLst>
              <a:ext uri="{FF2B5EF4-FFF2-40B4-BE49-F238E27FC236}">
                <a16:creationId xmlns:a16="http://schemas.microsoft.com/office/drawing/2014/main" id="{139E8FB2-C65E-4E6D-A05E-A4B63580CFE5}"/>
              </a:ext>
            </a:extLst>
          </p:cNvPr>
          <p:cNvSpPr/>
          <p:nvPr/>
        </p:nvSpPr>
        <p:spPr>
          <a:xfrm>
            <a:off x="5105890" y="4989983"/>
            <a:ext cx="733225" cy="156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754380" fontAlgn="auto">
              <a:spcBef>
                <a:spcPts val="0"/>
              </a:spcBef>
              <a:spcAft>
                <a:spcPts val="0"/>
              </a:spcAft>
              <a:defRPr/>
            </a:pPr>
            <a:r>
              <a:rPr lang="en-ZW" sz="990" b="1" kern="0">
                <a:solidFill>
                  <a:prstClr val="white"/>
                </a:solidFill>
                <a:latin typeface="Calibri" panose="020F0502020204030204"/>
              </a:rPr>
              <a:t>Lorem ipsum</a:t>
            </a:r>
            <a:endParaRPr lang="en-ZW" sz="990" b="1" kern="0" dirty="0">
              <a:solidFill>
                <a:prstClr val="white"/>
              </a:solidFill>
              <a:latin typeface="Calibri" panose="020F0502020204030204"/>
            </a:endParaRPr>
          </a:p>
        </p:txBody>
      </p:sp>
      <p:sp>
        <p:nvSpPr>
          <p:cNvPr id="237" name="Rectangle 236">
            <a:extLst>
              <a:ext uri="{FF2B5EF4-FFF2-40B4-BE49-F238E27FC236}">
                <a16:creationId xmlns:a16="http://schemas.microsoft.com/office/drawing/2014/main" id="{B861CE9A-4607-450F-B219-A8032FBC9ECB}"/>
              </a:ext>
            </a:extLst>
          </p:cNvPr>
          <p:cNvSpPr/>
          <p:nvPr/>
        </p:nvSpPr>
        <p:spPr>
          <a:xfrm>
            <a:off x="5105890" y="3459544"/>
            <a:ext cx="733225" cy="156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754380" fontAlgn="auto">
              <a:spcBef>
                <a:spcPts val="0"/>
              </a:spcBef>
              <a:spcAft>
                <a:spcPts val="0"/>
              </a:spcAft>
              <a:defRPr/>
            </a:pPr>
            <a:r>
              <a:rPr lang="en-ZW" sz="990" b="1" kern="0" dirty="0">
                <a:solidFill>
                  <a:prstClr val="white"/>
                </a:solidFill>
                <a:latin typeface="Calibri" panose="020F0502020204030204"/>
              </a:rPr>
              <a:t>Lorem ipsum</a:t>
            </a:r>
          </a:p>
        </p:txBody>
      </p:sp>
      <p:grpSp>
        <p:nvGrpSpPr>
          <p:cNvPr id="244" name="POWER_USER_ID_ICONS_Highway" descr="{&quot;Key&quot;:&quot;POWER_USER_SHAPE_ICON&quot;,&quot;Value&quot;:&quot;POWER_USER_SHAPE_ICON_STYLE_1&quot;}">
            <a:extLst>
              <a:ext uri="{FF2B5EF4-FFF2-40B4-BE49-F238E27FC236}">
                <a16:creationId xmlns:a16="http://schemas.microsoft.com/office/drawing/2014/main" id="{23C5C913-8748-4E37-85E1-77557EB8AE66}"/>
              </a:ext>
            </a:extLst>
          </p:cNvPr>
          <p:cNvGrpSpPr>
            <a:grpSpLocks noChangeAspect="1"/>
          </p:cNvGrpSpPr>
          <p:nvPr>
            <p:custDataLst>
              <p:tags r:id="rId2"/>
            </p:custDataLst>
          </p:nvPr>
        </p:nvGrpSpPr>
        <p:grpSpPr bwMode="auto">
          <a:xfrm>
            <a:off x="4432010" y="3878642"/>
            <a:ext cx="315876" cy="280928"/>
            <a:chOff x="8" y="34"/>
            <a:chExt cx="470" cy="418"/>
          </a:xfrm>
          <a:solidFill>
            <a:schemeClr val="bg1"/>
          </a:solidFill>
        </p:grpSpPr>
        <p:sp>
          <p:nvSpPr>
            <p:cNvPr id="257" name="POWER_USER_ID_ICONS_Highway">
              <a:extLst>
                <a:ext uri="{FF2B5EF4-FFF2-40B4-BE49-F238E27FC236}">
                  <a16:creationId xmlns:a16="http://schemas.microsoft.com/office/drawing/2014/main" id="{680ACE73-FB30-4F90-A03A-71C1AE58CD4A}"/>
                </a:ext>
              </a:extLst>
            </p:cNvPr>
            <p:cNvSpPr>
              <a:spLocks/>
            </p:cNvSpPr>
            <p:nvPr>
              <p:custDataLst>
                <p:tags r:id="rId15"/>
              </p:custDataLst>
            </p:nvPr>
          </p:nvSpPr>
          <p:spPr bwMode="auto">
            <a:xfrm>
              <a:off x="166" y="34"/>
              <a:ext cx="59" cy="104"/>
            </a:xfrm>
            <a:custGeom>
              <a:avLst/>
              <a:gdLst>
                <a:gd name="T0" fmla="*/ 53 w 157"/>
                <a:gd name="T1" fmla="*/ 0 h 276"/>
                <a:gd name="T2" fmla="*/ 157 w 157"/>
                <a:gd name="T3" fmla="*/ 0 h 276"/>
                <a:gd name="T4" fmla="*/ 146 w 157"/>
                <a:gd name="T5" fmla="*/ 276 h 276"/>
                <a:gd name="T6" fmla="*/ 0 w 157"/>
                <a:gd name="T7" fmla="*/ 276 h 276"/>
                <a:gd name="T8" fmla="*/ 53 w 157"/>
                <a:gd name="T9" fmla="*/ 0 h 276"/>
              </a:gdLst>
              <a:ahLst/>
              <a:cxnLst>
                <a:cxn ang="0">
                  <a:pos x="T0" y="T1"/>
                </a:cxn>
                <a:cxn ang="0">
                  <a:pos x="T2" y="T3"/>
                </a:cxn>
                <a:cxn ang="0">
                  <a:pos x="T4" y="T5"/>
                </a:cxn>
                <a:cxn ang="0">
                  <a:pos x="T6" y="T7"/>
                </a:cxn>
                <a:cxn ang="0">
                  <a:pos x="T8" y="T9"/>
                </a:cxn>
              </a:cxnLst>
              <a:rect l="0" t="0" r="r" b="b"/>
              <a:pathLst>
                <a:path w="157" h="276">
                  <a:moveTo>
                    <a:pt x="53" y="0"/>
                  </a:moveTo>
                  <a:lnTo>
                    <a:pt x="157" y="0"/>
                  </a:lnTo>
                  <a:lnTo>
                    <a:pt x="146" y="276"/>
                  </a:lnTo>
                  <a:lnTo>
                    <a:pt x="0" y="276"/>
                  </a:lnTo>
                  <a:lnTo>
                    <a:pt x="53" y="0"/>
                  </a:ln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58" name="POWER_USER_ID_ICONS_Highway">
              <a:extLst>
                <a:ext uri="{FF2B5EF4-FFF2-40B4-BE49-F238E27FC236}">
                  <a16:creationId xmlns:a16="http://schemas.microsoft.com/office/drawing/2014/main" id="{7B943AD8-D230-447C-9CEC-D73B3196D3B5}"/>
                </a:ext>
              </a:extLst>
            </p:cNvPr>
            <p:cNvSpPr>
              <a:spLocks/>
            </p:cNvSpPr>
            <p:nvPr>
              <p:custDataLst>
                <p:tags r:id="rId16"/>
              </p:custDataLst>
            </p:nvPr>
          </p:nvSpPr>
          <p:spPr bwMode="auto">
            <a:xfrm>
              <a:off x="106" y="222"/>
              <a:ext cx="113" cy="230"/>
            </a:xfrm>
            <a:custGeom>
              <a:avLst/>
              <a:gdLst>
                <a:gd name="T0" fmla="*/ 116 w 299"/>
                <a:gd name="T1" fmla="*/ 0 h 612"/>
                <a:gd name="T2" fmla="*/ 299 w 299"/>
                <a:gd name="T3" fmla="*/ 0 h 612"/>
                <a:gd name="T4" fmla="*/ 279 w 299"/>
                <a:gd name="T5" fmla="*/ 612 h 612"/>
                <a:gd name="T6" fmla="*/ 0 w 299"/>
                <a:gd name="T7" fmla="*/ 612 h 612"/>
                <a:gd name="T8" fmla="*/ 116 w 299"/>
                <a:gd name="T9" fmla="*/ 0 h 612"/>
              </a:gdLst>
              <a:ahLst/>
              <a:cxnLst>
                <a:cxn ang="0">
                  <a:pos x="T0" y="T1"/>
                </a:cxn>
                <a:cxn ang="0">
                  <a:pos x="T2" y="T3"/>
                </a:cxn>
                <a:cxn ang="0">
                  <a:pos x="T4" y="T5"/>
                </a:cxn>
                <a:cxn ang="0">
                  <a:pos x="T6" y="T7"/>
                </a:cxn>
                <a:cxn ang="0">
                  <a:pos x="T8" y="T9"/>
                </a:cxn>
              </a:cxnLst>
              <a:rect l="0" t="0" r="r" b="b"/>
              <a:pathLst>
                <a:path w="299" h="612">
                  <a:moveTo>
                    <a:pt x="116" y="0"/>
                  </a:moveTo>
                  <a:lnTo>
                    <a:pt x="299" y="0"/>
                  </a:lnTo>
                  <a:lnTo>
                    <a:pt x="279" y="612"/>
                  </a:lnTo>
                  <a:lnTo>
                    <a:pt x="0" y="612"/>
                  </a:lnTo>
                  <a:lnTo>
                    <a:pt x="116" y="0"/>
                  </a:ln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59" name="POWER_USER_ID_ICONS_Highway">
              <a:extLst>
                <a:ext uri="{FF2B5EF4-FFF2-40B4-BE49-F238E27FC236}">
                  <a16:creationId xmlns:a16="http://schemas.microsoft.com/office/drawing/2014/main" id="{25B12B79-30A1-4188-8C03-73D7383AF71F}"/>
                </a:ext>
              </a:extLst>
            </p:cNvPr>
            <p:cNvSpPr>
              <a:spLocks/>
            </p:cNvSpPr>
            <p:nvPr>
              <p:custDataLst>
                <p:tags r:id="rId17"/>
              </p:custDataLst>
            </p:nvPr>
          </p:nvSpPr>
          <p:spPr bwMode="auto">
            <a:xfrm>
              <a:off x="260" y="34"/>
              <a:ext cx="58" cy="104"/>
            </a:xfrm>
            <a:custGeom>
              <a:avLst/>
              <a:gdLst>
                <a:gd name="T0" fmla="*/ 104 w 156"/>
                <a:gd name="T1" fmla="*/ 0 h 276"/>
                <a:gd name="T2" fmla="*/ 0 w 156"/>
                <a:gd name="T3" fmla="*/ 0 h 276"/>
                <a:gd name="T4" fmla="*/ 10 w 156"/>
                <a:gd name="T5" fmla="*/ 276 h 276"/>
                <a:gd name="T6" fmla="*/ 156 w 156"/>
                <a:gd name="T7" fmla="*/ 276 h 276"/>
                <a:gd name="T8" fmla="*/ 104 w 156"/>
                <a:gd name="T9" fmla="*/ 0 h 276"/>
              </a:gdLst>
              <a:ahLst/>
              <a:cxnLst>
                <a:cxn ang="0">
                  <a:pos x="T0" y="T1"/>
                </a:cxn>
                <a:cxn ang="0">
                  <a:pos x="T2" y="T3"/>
                </a:cxn>
                <a:cxn ang="0">
                  <a:pos x="T4" y="T5"/>
                </a:cxn>
                <a:cxn ang="0">
                  <a:pos x="T6" y="T7"/>
                </a:cxn>
                <a:cxn ang="0">
                  <a:pos x="T8" y="T9"/>
                </a:cxn>
              </a:cxnLst>
              <a:rect l="0" t="0" r="r" b="b"/>
              <a:pathLst>
                <a:path w="156" h="276">
                  <a:moveTo>
                    <a:pt x="104" y="0"/>
                  </a:moveTo>
                  <a:lnTo>
                    <a:pt x="0" y="0"/>
                  </a:lnTo>
                  <a:lnTo>
                    <a:pt x="10" y="276"/>
                  </a:lnTo>
                  <a:lnTo>
                    <a:pt x="156" y="276"/>
                  </a:lnTo>
                  <a:lnTo>
                    <a:pt x="104" y="0"/>
                  </a:ln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60" name="POWER_USER_ID_ICONS_Highway">
              <a:extLst>
                <a:ext uri="{FF2B5EF4-FFF2-40B4-BE49-F238E27FC236}">
                  <a16:creationId xmlns:a16="http://schemas.microsoft.com/office/drawing/2014/main" id="{52E85E1A-C652-47AA-B828-54F39C2EB937}"/>
                </a:ext>
              </a:extLst>
            </p:cNvPr>
            <p:cNvSpPr>
              <a:spLocks/>
            </p:cNvSpPr>
            <p:nvPr>
              <p:custDataLst>
                <p:tags r:id="rId18"/>
              </p:custDataLst>
            </p:nvPr>
          </p:nvSpPr>
          <p:spPr bwMode="auto">
            <a:xfrm>
              <a:off x="266" y="222"/>
              <a:ext cx="112" cy="230"/>
            </a:xfrm>
            <a:custGeom>
              <a:avLst/>
              <a:gdLst>
                <a:gd name="T0" fmla="*/ 183 w 299"/>
                <a:gd name="T1" fmla="*/ 0 h 612"/>
                <a:gd name="T2" fmla="*/ 0 w 299"/>
                <a:gd name="T3" fmla="*/ 0 h 612"/>
                <a:gd name="T4" fmla="*/ 19 w 299"/>
                <a:gd name="T5" fmla="*/ 612 h 612"/>
                <a:gd name="T6" fmla="*/ 299 w 299"/>
                <a:gd name="T7" fmla="*/ 612 h 612"/>
                <a:gd name="T8" fmla="*/ 183 w 299"/>
                <a:gd name="T9" fmla="*/ 0 h 612"/>
              </a:gdLst>
              <a:ahLst/>
              <a:cxnLst>
                <a:cxn ang="0">
                  <a:pos x="T0" y="T1"/>
                </a:cxn>
                <a:cxn ang="0">
                  <a:pos x="T2" y="T3"/>
                </a:cxn>
                <a:cxn ang="0">
                  <a:pos x="T4" y="T5"/>
                </a:cxn>
                <a:cxn ang="0">
                  <a:pos x="T6" y="T7"/>
                </a:cxn>
                <a:cxn ang="0">
                  <a:pos x="T8" y="T9"/>
                </a:cxn>
              </a:cxnLst>
              <a:rect l="0" t="0" r="r" b="b"/>
              <a:pathLst>
                <a:path w="299" h="612">
                  <a:moveTo>
                    <a:pt x="183" y="0"/>
                  </a:moveTo>
                  <a:lnTo>
                    <a:pt x="0" y="0"/>
                  </a:lnTo>
                  <a:lnTo>
                    <a:pt x="19" y="612"/>
                  </a:lnTo>
                  <a:lnTo>
                    <a:pt x="299" y="612"/>
                  </a:lnTo>
                  <a:lnTo>
                    <a:pt x="183" y="0"/>
                  </a:ln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61" name="POWER_USER_ID_ICONS_Highway">
              <a:extLst>
                <a:ext uri="{FF2B5EF4-FFF2-40B4-BE49-F238E27FC236}">
                  <a16:creationId xmlns:a16="http://schemas.microsoft.com/office/drawing/2014/main" id="{83DE4E85-DACD-4DD3-938B-F3D585870779}"/>
                </a:ext>
              </a:extLst>
            </p:cNvPr>
            <p:cNvSpPr>
              <a:spLocks/>
            </p:cNvSpPr>
            <p:nvPr>
              <p:custDataLst>
                <p:tags r:id="rId19"/>
              </p:custDataLst>
            </p:nvPr>
          </p:nvSpPr>
          <p:spPr bwMode="auto">
            <a:xfrm>
              <a:off x="8" y="165"/>
              <a:ext cx="470" cy="90"/>
            </a:xfrm>
            <a:custGeom>
              <a:avLst/>
              <a:gdLst>
                <a:gd name="T0" fmla="*/ 1108 w 1250"/>
                <a:gd name="T1" fmla="*/ 124 h 240"/>
                <a:gd name="T2" fmla="*/ 1108 w 1250"/>
                <a:gd name="T3" fmla="*/ 240 h 240"/>
                <a:gd name="T4" fmla="*/ 1025 w 1250"/>
                <a:gd name="T5" fmla="*/ 240 h 240"/>
                <a:gd name="T6" fmla="*/ 993 w 1250"/>
                <a:gd name="T7" fmla="*/ 109 h 240"/>
                <a:gd name="T8" fmla="*/ 949 w 1250"/>
                <a:gd name="T9" fmla="*/ 82 h 240"/>
                <a:gd name="T10" fmla="*/ 290 w 1250"/>
                <a:gd name="T11" fmla="*/ 82 h 240"/>
                <a:gd name="T12" fmla="*/ 251 w 1250"/>
                <a:gd name="T13" fmla="*/ 109 h 240"/>
                <a:gd name="T14" fmla="*/ 220 w 1250"/>
                <a:gd name="T15" fmla="*/ 240 h 240"/>
                <a:gd name="T16" fmla="*/ 137 w 1250"/>
                <a:gd name="T17" fmla="*/ 240 h 240"/>
                <a:gd name="T18" fmla="*/ 137 w 1250"/>
                <a:gd name="T19" fmla="*/ 124 h 240"/>
                <a:gd name="T20" fmla="*/ 91 w 1250"/>
                <a:gd name="T21" fmla="*/ 82 h 240"/>
                <a:gd name="T22" fmla="*/ 0 w 1250"/>
                <a:gd name="T23" fmla="*/ 82 h 240"/>
                <a:gd name="T24" fmla="*/ 0 w 1250"/>
                <a:gd name="T25" fmla="*/ 0 h 240"/>
                <a:gd name="T26" fmla="*/ 1250 w 1250"/>
                <a:gd name="T27" fmla="*/ 0 h 240"/>
                <a:gd name="T28" fmla="*/ 1250 w 1250"/>
                <a:gd name="T29" fmla="*/ 82 h 240"/>
                <a:gd name="T30" fmla="*/ 1148 w 1250"/>
                <a:gd name="T31" fmla="*/ 82 h 240"/>
                <a:gd name="T32" fmla="*/ 1108 w 1250"/>
                <a:gd name="T33" fmla="*/ 124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240">
                  <a:moveTo>
                    <a:pt x="1108" y="124"/>
                  </a:moveTo>
                  <a:lnTo>
                    <a:pt x="1108" y="240"/>
                  </a:lnTo>
                  <a:lnTo>
                    <a:pt x="1025" y="240"/>
                  </a:lnTo>
                  <a:lnTo>
                    <a:pt x="993" y="109"/>
                  </a:lnTo>
                  <a:cubicBezTo>
                    <a:pt x="986" y="86"/>
                    <a:pt x="972" y="82"/>
                    <a:pt x="949" y="82"/>
                  </a:cubicBezTo>
                  <a:lnTo>
                    <a:pt x="290" y="82"/>
                  </a:lnTo>
                  <a:cubicBezTo>
                    <a:pt x="269" y="84"/>
                    <a:pt x="257" y="86"/>
                    <a:pt x="251" y="109"/>
                  </a:cubicBezTo>
                  <a:lnTo>
                    <a:pt x="220" y="240"/>
                  </a:lnTo>
                  <a:lnTo>
                    <a:pt x="137" y="240"/>
                  </a:lnTo>
                  <a:lnTo>
                    <a:pt x="137" y="124"/>
                  </a:lnTo>
                  <a:cubicBezTo>
                    <a:pt x="137" y="103"/>
                    <a:pt x="130" y="82"/>
                    <a:pt x="91" y="82"/>
                  </a:cubicBezTo>
                  <a:lnTo>
                    <a:pt x="0" y="82"/>
                  </a:lnTo>
                  <a:lnTo>
                    <a:pt x="0" y="0"/>
                  </a:lnTo>
                  <a:lnTo>
                    <a:pt x="1250" y="0"/>
                  </a:lnTo>
                  <a:lnTo>
                    <a:pt x="1250" y="82"/>
                  </a:lnTo>
                  <a:lnTo>
                    <a:pt x="1148" y="82"/>
                  </a:lnTo>
                  <a:cubicBezTo>
                    <a:pt x="1123" y="82"/>
                    <a:pt x="1108" y="91"/>
                    <a:pt x="1108" y="124"/>
                  </a:cubicBez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grpSp>
      <p:sp>
        <p:nvSpPr>
          <p:cNvPr id="245" name="POWER_USER_ID_ICONS_Board" descr="{&quot;Key&quot;:&quot;POWER_USER_SHAPE_ICON&quot;,&quot;Value&quot;:&quot;POWER_USER_SHAPE_ICON_STYLE_1&quot;}">
            <a:extLst>
              <a:ext uri="{FF2B5EF4-FFF2-40B4-BE49-F238E27FC236}">
                <a16:creationId xmlns:a16="http://schemas.microsoft.com/office/drawing/2014/main" id="{3F179233-75DE-4939-BB07-04E5B0B67329}"/>
              </a:ext>
            </a:extLst>
          </p:cNvPr>
          <p:cNvSpPr>
            <a:spLocks noChangeAspect="1" noEditPoints="1"/>
          </p:cNvSpPr>
          <p:nvPr>
            <p:custDataLst>
              <p:tags r:id="rId3"/>
            </p:custDataLst>
          </p:nvPr>
        </p:nvSpPr>
        <p:spPr bwMode="auto">
          <a:xfrm>
            <a:off x="4468930" y="4640674"/>
            <a:ext cx="232530" cy="295442"/>
          </a:xfrm>
          <a:custGeom>
            <a:avLst/>
            <a:gdLst>
              <a:gd name="T0" fmla="*/ 516 w 567"/>
              <a:gd name="T1" fmla="*/ 239 h 719"/>
              <a:gd name="T2" fmla="*/ 497 w 567"/>
              <a:gd name="T3" fmla="*/ 268 h 719"/>
              <a:gd name="T4" fmla="*/ 327 w 567"/>
              <a:gd name="T5" fmla="*/ 393 h 719"/>
              <a:gd name="T6" fmla="*/ 309 w 567"/>
              <a:gd name="T7" fmla="*/ 411 h 719"/>
              <a:gd name="T8" fmla="*/ 261 w 567"/>
              <a:gd name="T9" fmla="*/ 428 h 719"/>
              <a:gd name="T10" fmla="*/ 233 w 567"/>
              <a:gd name="T11" fmla="*/ 260 h 719"/>
              <a:gd name="T12" fmla="*/ 233 w 567"/>
              <a:gd name="T13" fmla="*/ 257 h 719"/>
              <a:gd name="T14" fmla="*/ 96 w 567"/>
              <a:gd name="T15" fmla="*/ 440 h 719"/>
              <a:gd name="T16" fmla="*/ 75 w 567"/>
              <a:gd name="T17" fmla="*/ 452 h 719"/>
              <a:gd name="T18" fmla="*/ 62 w 567"/>
              <a:gd name="T19" fmla="*/ 448 h 719"/>
              <a:gd name="T20" fmla="*/ 54 w 567"/>
              <a:gd name="T21" fmla="*/ 414 h 719"/>
              <a:gd name="T22" fmla="*/ 253 w 567"/>
              <a:gd name="T23" fmla="*/ 203 h 719"/>
              <a:gd name="T24" fmla="*/ 283 w 567"/>
              <a:gd name="T25" fmla="*/ 260 h 719"/>
              <a:gd name="T26" fmla="*/ 285 w 567"/>
              <a:gd name="T27" fmla="*/ 365 h 719"/>
              <a:gd name="T28" fmla="*/ 291 w 567"/>
              <a:gd name="T29" fmla="*/ 359 h 719"/>
              <a:gd name="T30" fmla="*/ 487 w 567"/>
              <a:gd name="T31" fmla="*/ 219 h 719"/>
              <a:gd name="T32" fmla="*/ 516 w 567"/>
              <a:gd name="T33" fmla="*/ 239 h 719"/>
              <a:gd name="T34" fmla="*/ 222 w 567"/>
              <a:gd name="T35" fmla="*/ 3 h 719"/>
              <a:gd name="T36" fmla="*/ 192 w 567"/>
              <a:gd name="T37" fmla="*/ 22 h 719"/>
              <a:gd name="T38" fmla="*/ 172 w 567"/>
              <a:gd name="T39" fmla="*/ 110 h 719"/>
              <a:gd name="T40" fmla="*/ 133 w 567"/>
              <a:gd name="T41" fmla="*/ 110 h 719"/>
              <a:gd name="T42" fmla="*/ 110 w 567"/>
              <a:gd name="T43" fmla="*/ 127 h 719"/>
              <a:gd name="T44" fmla="*/ 35 w 567"/>
              <a:gd name="T45" fmla="*/ 127 h 719"/>
              <a:gd name="T46" fmla="*/ 0 w 567"/>
              <a:gd name="T47" fmla="*/ 156 h 719"/>
              <a:gd name="T48" fmla="*/ 0 w 567"/>
              <a:gd name="T49" fmla="*/ 464 h 719"/>
              <a:gd name="T50" fmla="*/ 35 w 567"/>
              <a:gd name="T51" fmla="*/ 494 h 719"/>
              <a:gd name="T52" fmla="*/ 86 w 567"/>
              <a:gd name="T53" fmla="*/ 494 h 719"/>
              <a:gd name="T54" fmla="*/ 42 w 567"/>
              <a:gd name="T55" fmla="*/ 688 h 719"/>
              <a:gd name="T56" fmla="*/ 61 w 567"/>
              <a:gd name="T57" fmla="*/ 718 h 719"/>
              <a:gd name="T58" fmla="*/ 67 w 567"/>
              <a:gd name="T59" fmla="*/ 719 h 719"/>
              <a:gd name="T60" fmla="*/ 91 w 567"/>
              <a:gd name="T61" fmla="*/ 699 h 719"/>
              <a:gd name="T62" fmla="*/ 130 w 567"/>
              <a:gd name="T63" fmla="*/ 527 h 719"/>
              <a:gd name="T64" fmla="*/ 133 w 567"/>
              <a:gd name="T65" fmla="*/ 527 h 719"/>
              <a:gd name="T66" fmla="*/ 258 w 567"/>
              <a:gd name="T67" fmla="*/ 527 h 719"/>
              <a:gd name="T68" fmla="*/ 258 w 567"/>
              <a:gd name="T69" fmla="*/ 694 h 719"/>
              <a:gd name="T70" fmla="*/ 283 w 567"/>
              <a:gd name="T71" fmla="*/ 719 h 719"/>
              <a:gd name="T72" fmla="*/ 308 w 567"/>
              <a:gd name="T73" fmla="*/ 694 h 719"/>
              <a:gd name="T74" fmla="*/ 308 w 567"/>
              <a:gd name="T75" fmla="*/ 527 h 719"/>
              <a:gd name="T76" fmla="*/ 433 w 567"/>
              <a:gd name="T77" fmla="*/ 527 h 719"/>
              <a:gd name="T78" fmla="*/ 441 w 567"/>
              <a:gd name="T79" fmla="*/ 526 h 719"/>
              <a:gd name="T80" fmla="*/ 475 w 567"/>
              <a:gd name="T81" fmla="*/ 699 h 719"/>
              <a:gd name="T82" fmla="*/ 500 w 567"/>
              <a:gd name="T83" fmla="*/ 719 h 719"/>
              <a:gd name="T84" fmla="*/ 505 w 567"/>
              <a:gd name="T85" fmla="*/ 718 h 719"/>
              <a:gd name="T86" fmla="*/ 525 w 567"/>
              <a:gd name="T87" fmla="*/ 689 h 719"/>
              <a:gd name="T88" fmla="*/ 485 w 567"/>
              <a:gd name="T89" fmla="*/ 494 h 719"/>
              <a:gd name="T90" fmla="*/ 531 w 567"/>
              <a:gd name="T91" fmla="*/ 494 h 719"/>
              <a:gd name="T92" fmla="*/ 567 w 567"/>
              <a:gd name="T93" fmla="*/ 464 h 719"/>
              <a:gd name="T94" fmla="*/ 567 w 567"/>
              <a:gd name="T95" fmla="*/ 156 h 719"/>
              <a:gd name="T96" fmla="*/ 531 w 567"/>
              <a:gd name="T97" fmla="*/ 127 h 719"/>
              <a:gd name="T98" fmla="*/ 457 w 567"/>
              <a:gd name="T99" fmla="*/ 127 h 719"/>
              <a:gd name="T100" fmla="*/ 433 w 567"/>
              <a:gd name="T101" fmla="*/ 110 h 719"/>
              <a:gd name="T102" fmla="*/ 409 w 567"/>
              <a:gd name="T103" fmla="*/ 110 h 719"/>
              <a:gd name="T104" fmla="*/ 391 w 567"/>
              <a:gd name="T105" fmla="*/ 22 h 719"/>
              <a:gd name="T106" fmla="*/ 362 w 567"/>
              <a:gd name="T107" fmla="*/ 2 h 719"/>
              <a:gd name="T108" fmla="*/ 342 w 567"/>
              <a:gd name="T109" fmla="*/ 32 h 719"/>
              <a:gd name="T110" fmla="*/ 358 w 567"/>
              <a:gd name="T111" fmla="*/ 110 h 719"/>
              <a:gd name="T112" fmla="*/ 224 w 567"/>
              <a:gd name="T113" fmla="*/ 110 h 719"/>
              <a:gd name="T114" fmla="*/ 241 w 567"/>
              <a:gd name="T115" fmla="*/ 32 h 719"/>
              <a:gd name="T116" fmla="*/ 222 w 567"/>
              <a:gd name="T117" fmla="*/ 3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7" h="719">
                <a:moveTo>
                  <a:pt x="516" y="239"/>
                </a:moveTo>
                <a:cubicBezTo>
                  <a:pt x="519" y="252"/>
                  <a:pt x="510" y="265"/>
                  <a:pt x="497" y="268"/>
                </a:cubicBezTo>
                <a:cubicBezTo>
                  <a:pt x="433" y="281"/>
                  <a:pt x="364" y="354"/>
                  <a:pt x="327" y="393"/>
                </a:cubicBezTo>
                <a:cubicBezTo>
                  <a:pt x="320" y="400"/>
                  <a:pt x="314" y="406"/>
                  <a:pt x="309" y="411"/>
                </a:cubicBezTo>
                <a:cubicBezTo>
                  <a:pt x="302" y="418"/>
                  <a:pt x="283" y="437"/>
                  <a:pt x="261" y="428"/>
                </a:cubicBezTo>
                <a:cubicBezTo>
                  <a:pt x="233" y="417"/>
                  <a:pt x="233" y="387"/>
                  <a:pt x="233" y="260"/>
                </a:cubicBezTo>
                <a:cubicBezTo>
                  <a:pt x="233" y="259"/>
                  <a:pt x="233" y="258"/>
                  <a:pt x="233" y="257"/>
                </a:cubicBezTo>
                <a:cubicBezTo>
                  <a:pt x="205" y="280"/>
                  <a:pt x="148" y="356"/>
                  <a:pt x="96" y="440"/>
                </a:cubicBezTo>
                <a:cubicBezTo>
                  <a:pt x="92" y="448"/>
                  <a:pt x="83" y="452"/>
                  <a:pt x="75" y="452"/>
                </a:cubicBezTo>
                <a:cubicBezTo>
                  <a:pt x="71" y="452"/>
                  <a:pt x="66" y="451"/>
                  <a:pt x="62" y="448"/>
                </a:cubicBezTo>
                <a:cubicBezTo>
                  <a:pt x="50" y="441"/>
                  <a:pt x="46" y="426"/>
                  <a:pt x="54" y="414"/>
                </a:cubicBezTo>
                <a:cubicBezTo>
                  <a:pt x="193" y="186"/>
                  <a:pt x="238" y="198"/>
                  <a:pt x="253" y="203"/>
                </a:cubicBezTo>
                <a:cubicBezTo>
                  <a:pt x="273" y="208"/>
                  <a:pt x="283" y="228"/>
                  <a:pt x="283" y="260"/>
                </a:cubicBezTo>
                <a:cubicBezTo>
                  <a:pt x="283" y="302"/>
                  <a:pt x="283" y="341"/>
                  <a:pt x="285" y="365"/>
                </a:cubicBezTo>
                <a:cubicBezTo>
                  <a:pt x="287" y="363"/>
                  <a:pt x="289" y="361"/>
                  <a:pt x="291" y="359"/>
                </a:cubicBezTo>
                <a:cubicBezTo>
                  <a:pt x="331" y="316"/>
                  <a:pt x="407" y="235"/>
                  <a:pt x="487" y="219"/>
                </a:cubicBezTo>
                <a:cubicBezTo>
                  <a:pt x="500" y="216"/>
                  <a:pt x="513" y="225"/>
                  <a:pt x="516" y="239"/>
                </a:cubicBezTo>
                <a:close/>
                <a:moveTo>
                  <a:pt x="222" y="3"/>
                </a:moveTo>
                <a:cubicBezTo>
                  <a:pt x="209" y="0"/>
                  <a:pt x="195" y="8"/>
                  <a:pt x="192" y="22"/>
                </a:cubicBezTo>
                <a:lnTo>
                  <a:pt x="172" y="110"/>
                </a:lnTo>
                <a:lnTo>
                  <a:pt x="133" y="110"/>
                </a:lnTo>
                <a:cubicBezTo>
                  <a:pt x="122" y="110"/>
                  <a:pt x="113" y="117"/>
                  <a:pt x="110" y="127"/>
                </a:cubicBezTo>
                <a:lnTo>
                  <a:pt x="35" y="127"/>
                </a:lnTo>
                <a:cubicBezTo>
                  <a:pt x="16" y="127"/>
                  <a:pt x="0" y="140"/>
                  <a:pt x="0" y="156"/>
                </a:cubicBezTo>
                <a:lnTo>
                  <a:pt x="0" y="464"/>
                </a:lnTo>
                <a:cubicBezTo>
                  <a:pt x="0" y="481"/>
                  <a:pt x="16" y="494"/>
                  <a:pt x="35" y="494"/>
                </a:cubicBezTo>
                <a:lnTo>
                  <a:pt x="86" y="494"/>
                </a:lnTo>
                <a:lnTo>
                  <a:pt x="42" y="688"/>
                </a:lnTo>
                <a:cubicBezTo>
                  <a:pt x="39" y="702"/>
                  <a:pt x="48" y="715"/>
                  <a:pt x="61" y="718"/>
                </a:cubicBezTo>
                <a:cubicBezTo>
                  <a:pt x="63" y="718"/>
                  <a:pt x="65" y="719"/>
                  <a:pt x="67" y="719"/>
                </a:cubicBezTo>
                <a:cubicBezTo>
                  <a:pt x="78" y="719"/>
                  <a:pt x="88" y="711"/>
                  <a:pt x="91" y="699"/>
                </a:cubicBezTo>
                <a:lnTo>
                  <a:pt x="130" y="527"/>
                </a:lnTo>
                <a:cubicBezTo>
                  <a:pt x="131" y="527"/>
                  <a:pt x="132" y="527"/>
                  <a:pt x="133" y="527"/>
                </a:cubicBezTo>
                <a:lnTo>
                  <a:pt x="258" y="527"/>
                </a:lnTo>
                <a:lnTo>
                  <a:pt x="258" y="694"/>
                </a:lnTo>
                <a:cubicBezTo>
                  <a:pt x="258" y="707"/>
                  <a:pt x="270" y="719"/>
                  <a:pt x="283" y="719"/>
                </a:cubicBezTo>
                <a:cubicBezTo>
                  <a:pt x="297" y="719"/>
                  <a:pt x="308" y="707"/>
                  <a:pt x="308" y="694"/>
                </a:cubicBezTo>
                <a:lnTo>
                  <a:pt x="308" y="527"/>
                </a:lnTo>
                <a:lnTo>
                  <a:pt x="433" y="527"/>
                </a:lnTo>
                <a:cubicBezTo>
                  <a:pt x="436" y="527"/>
                  <a:pt x="439" y="526"/>
                  <a:pt x="441" y="526"/>
                </a:cubicBezTo>
                <a:lnTo>
                  <a:pt x="475" y="699"/>
                </a:lnTo>
                <a:cubicBezTo>
                  <a:pt x="478" y="710"/>
                  <a:pt x="488" y="719"/>
                  <a:pt x="500" y="719"/>
                </a:cubicBezTo>
                <a:cubicBezTo>
                  <a:pt x="502" y="719"/>
                  <a:pt x="503" y="719"/>
                  <a:pt x="505" y="718"/>
                </a:cubicBezTo>
                <a:cubicBezTo>
                  <a:pt x="518" y="715"/>
                  <a:pt x="527" y="702"/>
                  <a:pt x="525" y="689"/>
                </a:cubicBezTo>
                <a:lnTo>
                  <a:pt x="485" y="494"/>
                </a:lnTo>
                <a:lnTo>
                  <a:pt x="531" y="494"/>
                </a:lnTo>
                <a:cubicBezTo>
                  <a:pt x="551" y="494"/>
                  <a:pt x="567" y="481"/>
                  <a:pt x="567" y="464"/>
                </a:cubicBezTo>
                <a:lnTo>
                  <a:pt x="567" y="156"/>
                </a:lnTo>
                <a:cubicBezTo>
                  <a:pt x="567" y="140"/>
                  <a:pt x="551" y="127"/>
                  <a:pt x="531" y="127"/>
                </a:cubicBezTo>
                <a:lnTo>
                  <a:pt x="457" y="127"/>
                </a:lnTo>
                <a:cubicBezTo>
                  <a:pt x="453" y="117"/>
                  <a:pt x="444" y="110"/>
                  <a:pt x="433" y="110"/>
                </a:cubicBezTo>
                <a:lnTo>
                  <a:pt x="409" y="110"/>
                </a:lnTo>
                <a:lnTo>
                  <a:pt x="391" y="22"/>
                </a:lnTo>
                <a:cubicBezTo>
                  <a:pt x="388" y="9"/>
                  <a:pt x="375" y="0"/>
                  <a:pt x="362" y="2"/>
                </a:cubicBezTo>
                <a:cubicBezTo>
                  <a:pt x="348" y="5"/>
                  <a:pt x="339" y="18"/>
                  <a:pt x="342" y="32"/>
                </a:cubicBezTo>
                <a:lnTo>
                  <a:pt x="358" y="110"/>
                </a:lnTo>
                <a:lnTo>
                  <a:pt x="224" y="110"/>
                </a:lnTo>
                <a:lnTo>
                  <a:pt x="241" y="32"/>
                </a:lnTo>
                <a:cubicBezTo>
                  <a:pt x="244" y="19"/>
                  <a:pt x="236" y="6"/>
                  <a:pt x="222" y="3"/>
                </a:cubicBezTo>
                <a:close/>
              </a:path>
            </a:pathLst>
          </a:custGeom>
          <a:solidFill>
            <a:schemeClr val="bg1"/>
          </a:solid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grpSp>
        <p:nvGrpSpPr>
          <p:cNvPr id="246" name="POWER_USER_ID_ICONS_Pac" descr="{&quot;Key&quot;:&quot;POWER_USER_SHAPE_ICON&quot;,&quot;Value&quot;:&quot;POWER_USER_SHAPE_ICON_STYLE_1&quot;}">
            <a:extLst>
              <a:ext uri="{FF2B5EF4-FFF2-40B4-BE49-F238E27FC236}">
                <a16:creationId xmlns:a16="http://schemas.microsoft.com/office/drawing/2014/main" id="{60A213A1-0275-41AD-96C6-B2F6B37C151D}"/>
              </a:ext>
            </a:extLst>
          </p:cNvPr>
          <p:cNvGrpSpPr>
            <a:grpSpLocks noChangeAspect="1"/>
          </p:cNvGrpSpPr>
          <p:nvPr>
            <p:custDataLst>
              <p:tags r:id="rId4"/>
            </p:custDataLst>
          </p:nvPr>
        </p:nvGrpSpPr>
        <p:grpSpPr bwMode="auto">
          <a:xfrm>
            <a:off x="5298511" y="3888735"/>
            <a:ext cx="287160" cy="287772"/>
            <a:chOff x="8" y="8"/>
            <a:chExt cx="470" cy="471"/>
          </a:xfrm>
          <a:solidFill>
            <a:schemeClr val="bg1"/>
          </a:solidFill>
        </p:grpSpPr>
        <p:sp>
          <p:nvSpPr>
            <p:cNvPr id="252" name="POWER_USER_ID_ICONS_Pac">
              <a:extLst>
                <a:ext uri="{FF2B5EF4-FFF2-40B4-BE49-F238E27FC236}">
                  <a16:creationId xmlns:a16="http://schemas.microsoft.com/office/drawing/2014/main" id="{D0E38D03-E836-447F-B953-694D0023DA10}"/>
                </a:ext>
              </a:extLst>
            </p:cNvPr>
            <p:cNvSpPr>
              <a:spLocks/>
            </p:cNvSpPr>
            <p:nvPr>
              <p:custDataLst>
                <p:tags r:id="rId10"/>
              </p:custDataLst>
            </p:nvPr>
          </p:nvSpPr>
          <p:spPr bwMode="auto">
            <a:xfrm>
              <a:off x="152" y="446"/>
              <a:ext cx="326" cy="33"/>
            </a:xfrm>
            <a:custGeom>
              <a:avLst/>
              <a:gdLst>
                <a:gd name="T0" fmla="*/ 434 w 868"/>
                <a:gd name="T1" fmla="*/ 0 h 87"/>
                <a:gd name="T2" fmla="*/ 69 w 868"/>
                <a:gd name="T3" fmla="*/ 0 h 87"/>
                <a:gd name="T4" fmla="*/ 0 w 868"/>
                <a:gd name="T5" fmla="*/ 87 h 87"/>
                <a:gd name="T6" fmla="*/ 434 w 868"/>
                <a:gd name="T7" fmla="*/ 87 h 87"/>
                <a:gd name="T8" fmla="*/ 868 w 868"/>
                <a:gd name="T9" fmla="*/ 87 h 87"/>
                <a:gd name="T10" fmla="*/ 799 w 868"/>
                <a:gd name="T11" fmla="*/ 0 h 87"/>
                <a:gd name="T12" fmla="*/ 434 w 8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868" h="87">
                  <a:moveTo>
                    <a:pt x="434" y="0"/>
                  </a:moveTo>
                  <a:lnTo>
                    <a:pt x="69" y="0"/>
                  </a:lnTo>
                  <a:lnTo>
                    <a:pt x="0" y="87"/>
                  </a:lnTo>
                  <a:lnTo>
                    <a:pt x="434" y="87"/>
                  </a:lnTo>
                  <a:lnTo>
                    <a:pt x="868" y="87"/>
                  </a:lnTo>
                  <a:lnTo>
                    <a:pt x="799" y="0"/>
                  </a:lnTo>
                  <a:lnTo>
                    <a:pt x="434" y="0"/>
                  </a:ln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53" name="POWER_USER_ID_ICONS_Pac">
              <a:extLst>
                <a:ext uri="{FF2B5EF4-FFF2-40B4-BE49-F238E27FC236}">
                  <a16:creationId xmlns:a16="http://schemas.microsoft.com/office/drawing/2014/main" id="{14BEAB35-6B4F-4B0D-9EC9-72CA9403BB23}"/>
                </a:ext>
              </a:extLst>
            </p:cNvPr>
            <p:cNvSpPr>
              <a:spLocks/>
            </p:cNvSpPr>
            <p:nvPr>
              <p:custDataLst>
                <p:tags r:id="rId11"/>
              </p:custDataLst>
            </p:nvPr>
          </p:nvSpPr>
          <p:spPr bwMode="auto">
            <a:xfrm>
              <a:off x="128" y="169"/>
              <a:ext cx="26" cy="27"/>
            </a:xfrm>
            <a:custGeom>
              <a:avLst/>
              <a:gdLst>
                <a:gd name="T0" fmla="*/ 13 w 69"/>
                <a:gd name="T1" fmla="*/ 20 h 71"/>
                <a:gd name="T2" fmla="*/ 11 w 69"/>
                <a:gd name="T3" fmla="*/ 71 h 71"/>
                <a:gd name="T4" fmla="*/ 69 w 69"/>
                <a:gd name="T5" fmla="*/ 13 h 71"/>
                <a:gd name="T6" fmla="*/ 13 w 69"/>
                <a:gd name="T7" fmla="*/ 20 h 71"/>
              </a:gdLst>
              <a:ahLst/>
              <a:cxnLst>
                <a:cxn ang="0">
                  <a:pos x="T0" y="T1"/>
                </a:cxn>
                <a:cxn ang="0">
                  <a:pos x="T2" y="T3"/>
                </a:cxn>
                <a:cxn ang="0">
                  <a:pos x="T4" y="T5"/>
                </a:cxn>
                <a:cxn ang="0">
                  <a:pos x="T6" y="T7"/>
                </a:cxn>
              </a:cxnLst>
              <a:rect l="0" t="0" r="r" b="b"/>
              <a:pathLst>
                <a:path w="69" h="71">
                  <a:moveTo>
                    <a:pt x="13" y="20"/>
                  </a:moveTo>
                  <a:cubicBezTo>
                    <a:pt x="0" y="34"/>
                    <a:pt x="4" y="55"/>
                    <a:pt x="11" y="71"/>
                  </a:cubicBezTo>
                  <a:lnTo>
                    <a:pt x="69" y="13"/>
                  </a:lnTo>
                  <a:cubicBezTo>
                    <a:pt x="51" y="0"/>
                    <a:pt x="31" y="2"/>
                    <a:pt x="13" y="20"/>
                  </a:cubicBez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54" name="POWER_USER_ID_ICONS_Pac">
              <a:extLst>
                <a:ext uri="{FF2B5EF4-FFF2-40B4-BE49-F238E27FC236}">
                  <a16:creationId xmlns:a16="http://schemas.microsoft.com/office/drawing/2014/main" id="{6E38A9D9-A54C-4ABB-AA08-B290DD4A580D}"/>
                </a:ext>
              </a:extLst>
            </p:cNvPr>
            <p:cNvSpPr>
              <a:spLocks noEditPoints="1"/>
            </p:cNvSpPr>
            <p:nvPr>
              <p:custDataLst>
                <p:tags r:id="rId12"/>
              </p:custDataLst>
            </p:nvPr>
          </p:nvSpPr>
          <p:spPr bwMode="auto">
            <a:xfrm>
              <a:off x="8" y="86"/>
              <a:ext cx="244" cy="245"/>
            </a:xfrm>
            <a:custGeom>
              <a:avLst/>
              <a:gdLst>
                <a:gd name="T0" fmla="*/ 649 w 649"/>
                <a:gd name="T1" fmla="*/ 127 h 649"/>
                <a:gd name="T2" fmla="*/ 614 w 649"/>
                <a:gd name="T3" fmla="*/ 92 h 649"/>
                <a:gd name="T4" fmla="*/ 564 w 649"/>
                <a:gd name="T5" fmla="*/ 131 h 649"/>
                <a:gd name="T6" fmla="*/ 512 w 649"/>
                <a:gd name="T7" fmla="*/ 78 h 649"/>
                <a:gd name="T8" fmla="*/ 551 w 649"/>
                <a:gd name="T9" fmla="*/ 28 h 649"/>
                <a:gd name="T10" fmla="*/ 523 w 649"/>
                <a:gd name="T11" fmla="*/ 0 h 649"/>
                <a:gd name="T12" fmla="*/ 361 w 649"/>
                <a:gd name="T13" fmla="*/ 18 h 649"/>
                <a:gd name="T14" fmla="*/ 0 w 649"/>
                <a:gd name="T15" fmla="*/ 379 h 649"/>
                <a:gd name="T16" fmla="*/ 270 w 649"/>
                <a:gd name="T17" fmla="*/ 649 h 649"/>
                <a:gd name="T18" fmla="*/ 631 w 649"/>
                <a:gd name="T19" fmla="*/ 289 h 649"/>
                <a:gd name="T20" fmla="*/ 649 w 649"/>
                <a:gd name="T21" fmla="*/ 127 h 649"/>
                <a:gd name="T22" fmla="*/ 452 w 649"/>
                <a:gd name="T23" fmla="*/ 359 h 649"/>
                <a:gd name="T24" fmla="*/ 409 w 649"/>
                <a:gd name="T25" fmla="*/ 316 h 649"/>
                <a:gd name="T26" fmla="*/ 415 w 649"/>
                <a:gd name="T27" fmla="*/ 261 h 649"/>
                <a:gd name="T28" fmla="*/ 350 w 649"/>
                <a:gd name="T29" fmla="*/ 326 h 649"/>
                <a:gd name="T30" fmla="*/ 344 w 649"/>
                <a:gd name="T31" fmla="*/ 467 h 649"/>
                <a:gd name="T32" fmla="*/ 201 w 649"/>
                <a:gd name="T33" fmla="*/ 475 h 649"/>
                <a:gd name="T34" fmla="*/ 179 w 649"/>
                <a:gd name="T35" fmla="*/ 497 h 649"/>
                <a:gd name="T36" fmla="*/ 152 w 649"/>
                <a:gd name="T37" fmla="*/ 470 h 649"/>
                <a:gd name="T38" fmla="*/ 175 w 649"/>
                <a:gd name="T39" fmla="*/ 447 h 649"/>
                <a:gd name="T40" fmla="*/ 182 w 649"/>
                <a:gd name="T41" fmla="*/ 305 h 649"/>
                <a:gd name="T42" fmla="*/ 225 w 649"/>
                <a:gd name="T43" fmla="*/ 348 h 649"/>
                <a:gd name="T44" fmla="*/ 219 w 649"/>
                <a:gd name="T45" fmla="*/ 403 h 649"/>
                <a:gd name="T46" fmla="*/ 284 w 649"/>
                <a:gd name="T47" fmla="*/ 338 h 649"/>
                <a:gd name="T48" fmla="*/ 290 w 649"/>
                <a:gd name="T49" fmla="*/ 197 h 649"/>
                <a:gd name="T50" fmla="*/ 433 w 649"/>
                <a:gd name="T51" fmla="*/ 189 h 649"/>
                <a:gd name="T52" fmla="*/ 455 w 649"/>
                <a:gd name="T53" fmla="*/ 167 h 649"/>
                <a:gd name="T54" fmla="*/ 482 w 649"/>
                <a:gd name="T55" fmla="*/ 194 h 649"/>
                <a:gd name="T56" fmla="*/ 459 w 649"/>
                <a:gd name="T57" fmla="*/ 217 h 649"/>
                <a:gd name="T58" fmla="*/ 452 w 649"/>
                <a:gd name="T59" fmla="*/ 359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49" h="649">
                  <a:moveTo>
                    <a:pt x="649" y="127"/>
                  </a:moveTo>
                  <a:lnTo>
                    <a:pt x="614" y="92"/>
                  </a:lnTo>
                  <a:cubicBezTo>
                    <a:pt x="608" y="114"/>
                    <a:pt x="588" y="131"/>
                    <a:pt x="564" y="131"/>
                  </a:cubicBezTo>
                  <a:cubicBezTo>
                    <a:pt x="535" y="131"/>
                    <a:pt x="512" y="107"/>
                    <a:pt x="512" y="78"/>
                  </a:cubicBezTo>
                  <a:cubicBezTo>
                    <a:pt x="512" y="54"/>
                    <a:pt x="529" y="34"/>
                    <a:pt x="551" y="28"/>
                  </a:cubicBezTo>
                  <a:lnTo>
                    <a:pt x="523" y="0"/>
                  </a:lnTo>
                  <a:lnTo>
                    <a:pt x="361" y="18"/>
                  </a:lnTo>
                  <a:lnTo>
                    <a:pt x="0" y="379"/>
                  </a:lnTo>
                  <a:lnTo>
                    <a:pt x="270" y="649"/>
                  </a:lnTo>
                  <a:lnTo>
                    <a:pt x="631" y="289"/>
                  </a:lnTo>
                  <a:lnTo>
                    <a:pt x="649" y="127"/>
                  </a:lnTo>
                  <a:close/>
                  <a:moveTo>
                    <a:pt x="452" y="359"/>
                  </a:moveTo>
                  <a:lnTo>
                    <a:pt x="409" y="316"/>
                  </a:lnTo>
                  <a:cubicBezTo>
                    <a:pt x="416" y="309"/>
                    <a:pt x="433" y="291"/>
                    <a:pt x="415" y="261"/>
                  </a:cubicBezTo>
                  <a:lnTo>
                    <a:pt x="350" y="326"/>
                  </a:lnTo>
                  <a:cubicBezTo>
                    <a:pt x="369" y="360"/>
                    <a:pt x="388" y="424"/>
                    <a:pt x="344" y="467"/>
                  </a:cubicBezTo>
                  <a:cubicBezTo>
                    <a:pt x="302" y="509"/>
                    <a:pt x="245" y="512"/>
                    <a:pt x="201" y="475"/>
                  </a:cubicBezTo>
                  <a:lnTo>
                    <a:pt x="179" y="497"/>
                  </a:lnTo>
                  <a:lnTo>
                    <a:pt x="152" y="470"/>
                  </a:lnTo>
                  <a:lnTo>
                    <a:pt x="175" y="447"/>
                  </a:lnTo>
                  <a:cubicBezTo>
                    <a:pt x="133" y="391"/>
                    <a:pt x="149" y="338"/>
                    <a:pt x="182" y="305"/>
                  </a:cubicBezTo>
                  <a:lnTo>
                    <a:pt x="225" y="348"/>
                  </a:lnTo>
                  <a:cubicBezTo>
                    <a:pt x="219" y="355"/>
                    <a:pt x="201" y="373"/>
                    <a:pt x="219" y="403"/>
                  </a:cubicBezTo>
                  <a:lnTo>
                    <a:pt x="284" y="338"/>
                  </a:lnTo>
                  <a:cubicBezTo>
                    <a:pt x="265" y="304"/>
                    <a:pt x="247" y="240"/>
                    <a:pt x="290" y="197"/>
                  </a:cubicBezTo>
                  <a:cubicBezTo>
                    <a:pt x="332" y="155"/>
                    <a:pt x="389" y="152"/>
                    <a:pt x="433" y="189"/>
                  </a:cubicBezTo>
                  <a:lnTo>
                    <a:pt x="455" y="167"/>
                  </a:lnTo>
                  <a:lnTo>
                    <a:pt x="482" y="194"/>
                  </a:lnTo>
                  <a:lnTo>
                    <a:pt x="459" y="217"/>
                  </a:lnTo>
                  <a:cubicBezTo>
                    <a:pt x="501" y="274"/>
                    <a:pt x="485" y="326"/>
                    <a:pt x="452" y="359"/>
                  </a:cubicBez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55" name="POWER_USER_ID_ICONS_Pac">
              <a:extLst>
                <a:ext uri="{FF2B5EF4-FFF2-40B4-BE49-F238E27FC236}">
                  <a16:creationId xmlns:a16="http://schemas.microsoft.com/office/drawing/2014/main" id="{ED3A4CBE-637C-4EFE-9482-BF6D973F43A6}"/>
                </a:ext>
              </a:extLst>
            </p:cNvPr>
            <p:cNvSpPr>
              <a:spLocks/>
            </p:cNvSpPr>
            <p:nvPr>
              <p:custDataLst>
                <p:tags r:id="rId13"/>
              </p:custDataLst>
            </p:nvPr>
          </p:nvSpPr>
          <p:spPr bwMode="auto">
            <a:xfrm>
              <a:off x="100" y="227"/>
              <a:ext cx="26" cy="26"/>
            </a:xfrm>
            <a:custGeom>
              <a:avLst/>
              <a:gdLst>
                <a:gd name="T0" fmla="*/ 0 w 69"/>
                <a:gd name="T1" fmla="*/ 58 h 71"/>
                <a:gd name="T2" fmla="*/ 56 w 69"/>
                <a:gd name="T3" fmla="*/ 51 h 71"/>
                <a:gd name="T4" fmla="*/ 58 w 69"/>
                <a:gd name="T5" fmla="*/ 0 h 71"/>
                <a:gd name="T6" fmla="*/ 0 w 69"/>
                <a:gd name="T7" fmla="*/ 58 h 71"/>
              </a:gdLst>
              <a:ahLst/>
              <a:cxnLst>
                <a:cxn ang="0">
                  <a:pos x="T0" y="T1"/>
                </a:cxn>
                <a:cxn ang="0">
                  <a:pos x="T2" y="T3"/>
                </a:cxn>
                <a:cxn ang="0">
                  <a:pos x="T4" y="T5"/>
                </a:cxn>
                <a:cxn ang="0">
                  <a:pos x="T6" y="T7"/>
                </a:cxn>
              </a:cxnLst>
              <a:rect l="0" t="0" r="r" b="b"/>
              <a:pathLst>
                <a:path w="69" h="71">
                  <a:moveTo>
                    <a:pt x="0" y="58"/>
                  </a:moveTo>
                  <a:cubicBezTo>
                    <a:pt x="18" y="71"/>
                    <a:pt x="38" y="69"/>
                    <a:pt x="56" y="51"/>
                  </a:cubicBezTo>
                  <a:cubicBezTo>
                    <a:pt x="69" y="37"/>
                    <a:pt x="65" y="16"/>
                    <a:pt x="58" y="0"/>
                  </a:cubicBezTo>
                  <a:lnTo>
                    <a:pt x="0" y="58"/>
                  </a:ln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56" name="POWER_USER_ID_ICONS_Pac">
              <a:extLst>
                <a:ext uri="{FF2B5EF4-FFF2-40B4-BE49-F238E27FC236}">
                  <a16:creationId xmlns:a16="http://schemas.microsoft.com/office/drawing/2014/main" id="{FE63A4BB-B45E-4349-9709-43EDEA65F1A5}"/>
                </a:ext>
              </a:extLst>
            </p:cNvPr>
            <p:cNvSpPr>
              <a:spLocks/>
            </p:cNvSpPr>
            <p:nvPr>
              <p:custDataLst>
                <p:tags r:id="rId14"/>
              </p:custDataLst>
            </p:nvPr>
          </p:nvSpPr>
          <p:spPr bwMode="auto">
            <a:xfrm>
              <a:off x="197" y="8"/>
              <a:ext cx="281" cy="425"/>
            </a:xfrm>
            <a:custGeom>
              <a:avLst/>
              <a:gdLst>
                <a:gd name="T0" fmla="*/ 70 w 747"/>
                <a:gd name="T1" fmla="*/ 295 h 1128"/>
                <a:gd name="T2" fmla="*/ 84 w 747"/>
                <a:gd name="T3" fmla="*/ 288 h 1128"/>
                <a:gd name="T4" fmla="*/ 209 w 747"/>
                <a:gd name="T5" fmla="*/ 225 h 1128"/>
                <a:gd name="T6" fmla="*/ 264 w 747"/>
                <a:gd name="T7" fmla="*/ 253 h 1128"/>
                <a:gd name="T8" fmla="*/ 168 w 747"/>
                <a:gd name="T9" fmla="*/ 307 h 1128"/>
                <a:gd name="T10" fmla="*/ 171 w 747"/>
                <a:gd name="T11" fmla="*/ 310 h 1128"/>
                <a:gd name="T12" fmla="*/ 182 w 747"/>
                <a:gd name="T13" fmla="*/ 322 h 1128"/>
                <a:gd name="T14" fmla="*/ 181 w 747"/>
                <a:gd name="T15" fmla="*/ 338 h 1128"/>
                <a:gd name="T16" fmla="*/ 163 w 747"/>
                <a:gd name="T17" fmla="*/ 501 h 1128"/>
                <a:gd name="T18" fmla="*/ 161 w 747"/>
                <a:gd name="T19" fmla="*/ 513 h 1128"/>
                <a:gd name="T20" fmla="*/ 153 w 747"/>
                <a:gd name="T21" fmla="*/ 521 h 1128"/>
                <a:gd name="T22" fmla="*/ 0 w 747"/>
                <a:gd name="T23" fmla="*/ 673 h 1128"/>
                <a:gd name="T24" fmla="*/ 0 w 747"/>
                <a:gd name="T25" fmla="*/ 1128 h 1128"/>
                <a:gd name="T26" fmla="*/ 122 w 747"/>
                <a:gd name="T27" fmla="*/ 1128 h 1128"/>
                <a:gd name="T28" fmla="*/ 122 w 747"/>
                <a:gd name="T29" fmla="*/ 608 h 1128"/>
                <a:gd name="T30" fmla="*/ 248 w 747"/>
                <a:gd name="T31" fmla="*/ 608 h 1128"/>
                <a:gd name="T32" fmla="*/ 248 w 747"/>
                <a:gd name="T33" fmla="*/ 1128 h 1128"/>
                <a:gd name="T34" fmla="*/ 378 w 747"/>
                <a:gd name="T35" fmla="*/ 1128 h 1128"/>
                <a:gd name="T36" fmla="*/ 378 w 747"/>
                <a:gd name="T37" fmla="*/ 608 h 1128"/>
                <a:gd name="T38" fmla="*/ 504 w 747"/>
                <a:gd name="T39" fmla="*/ 608 h 1128"/>
                <a:gd name="T40" fmla="*/ 504 w 747"/>
                <a:gd name="T41" fmla="*/ 1128 h 1128"/>
                <a:gd name="T42" fmla="*/ 625 w 747"/>
                <a:gd name="T43" fmla="*/ 1128 h 1128"/>
                <a:gd name="T44" fmla="*/ 625 w 747"/>
                <a:gd name="T45" fmla="*/ 608 h 1128"/>
                <a:gd name="T46" fmla="*/ 625 w 747"/>
                <a:gd name="T47" fmla="*/ 538 h 1128"/>
                <a:gd name="T48" fmla="*/ 704 w 747"/>
                <a:gd name="T49" fmla="*/ 538 h 1128"/>
                <a:gd name="T50" fmla="*/ 747 w 747"/>
                <a:gd name="T51" fmla="*/ 495 h 1128"/>
                <a:gd name="T52" fmla="*/ 724 w 747"/>
                <a:gd name="T53" fmla="*/ 457 h 1128"/>
                <a:gd name="T54" fmla="*/ 724 w 747"/>
                <a:gd name="T55" fmla="*/ 457 h 1128"/>
                <a:gd name="T56" fmla="*/ 336 w 747"/>
                <a:gd name="T57" fmla="*/ 238 h 1128"/>
                <a:gd name="T58" fmla="*/ 336 w 747"/>
                <a:gd name="T59" fmla="*/ 194 h 1128"/>
                <a:gd name="T60" fmla="*/ 577 w 747"/>
                <a:gd name="T61" fmla="*/ 204 h 1128"/>
                <a:gd name="T62" fmla="*/ 577 w 747"/>
                <a:gd name="T63" fmla="*/ 48 h 1128"/>
                <a:gd name="T64" fmla="*/ 336 w 747"/>
                <a:gd name="T65" fmla="*/ 38 h 1128"/>
                <a:gd name="T66" fmla="*/ 336 w 747"/>
                <a:gd name="T67" fmla="*/ 26 h 1128"/>
                <a:gd name="T68" fmla="*/ 310 w 747"/>
                <a:gd name="T69" fmla="*/ 0 h 1128"/>
                <a:gd name="T70" fmla="*/ 283 w 747"/>
                <a:gd name="T71" fmla="*/ 26 h 1128"/>
                <a:gd name="T72" fmla="*/ 283 w 747"/>
                <a:gd name="T73" fmla="*/ 222 h 1128"/>
                <a:gd name="T74" fmla="*/ 228 w 747"/>
                <a:gd name="T75" fmla="*/ 196 h 1128"/>
                <a:gd name="T76" fmla="*/ 56 w 747"/>
                <a:gd name="T77" fmla="*/ 268 h 1128"/>
                <a:gd name="T78" fmla="*/ 60 w 747"/>
                <a:gd name="T79" fmla="*/ 292 h 1128"/>
                <a:gd name="T80" fmla="*/ 70 w 747"/>
                <a:gd name="T81" fmla="*/ 295 h 1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7" h="1128">
                  <a:moveTo>
                    <a:pt x="70" y="295"/>
                  </a:moveTo>
                  <a:cubicBezTo>
                    <a:pt x="75" y="295"/>
                    <a:pt x="81" y="293"/>
                    <a:pt x="84" y="288"/>
                  </a:cubicBezTo>
                  <a:cubicBezTo>
                    <a:pt x="153" y="190"/>
                    <a:pt x="170" y="201"/>
                    <a:pt x="209" y="225"/>
                  </a:cubicBezTo>
                  <a:cubicBezTo>
                    <a:pt x="224" y="235"/>
                    <a:pt x="242" y="246"/>
                    <a:pt x="264" y="253"/>
                  </a:cubicBezTo>
                  <a:lnTo>
                    <a:pt x="168" y="307"/>
                  </a:lnTo>
                  <a:lnTo>
                    <a:pt x="171" y="310"/>
                  </a:lnTo>
                  <a:lnTo>
                    <a:pt x="182" y="322"/>
                  </a:lnTo>
                  <a:lnTo>
                    <a:pt x="181" y="338"/>
                  </a:lnTo>
                  <a:lnTo>
                    <a:pt x="163" y="501"/>
                  </a:lnTo>
                  <a:lnTo>
                    <a:pt x="161" y="513"/>
                  </a:lnTo>
                  <a:lnTo>
                    <a:pt x="153" y="521"/>
                  </a:lnTo>
                  <a:lnTo>
                    <a:pt x="0" y="673"/>
                  </a:lnTo>
                  <a:lnTo>
                    <a:pt x="0" y="1128"/>
                  </a:lnTo>
                  <a:lnTo>
                    <a:pt x="122" y="1128"/>
                  </a:lnTo>
                  <a:lnTo>
                    <a:pt x="122" y="608"/>
                  </a:lnTo>
                  <a:lnTo>
                    <a:pt x="248" y="608"/>
                  </a:lnTo>
                  <a:lnTo>
                    <a:pt x="248" y="1128"/>
                  </a:lnTo>
                  <a:lnTo>
                    <a:pt x="378" y="1128"/>
                  </a:lnTo>
                  <a:lnTo>
                    <a:pt x="378" y="608"/>
                  </a:lnTo>
                  <a:lnTo>
                    <a:pt x="504" y="608"/>
                  </a:lnTo>
                  <a:lnTo>
                    <a:pt x="504" y="1128"/>
                  </a:lnTo>
                  <a:lnTo>
                    <a:pt x="625" y="1128"/>
                  </a:lnTo>
                  <a:lnTo>
                    <a:pt x="625" y="608"/>
                  </a:lnTo>
                  <a:lnTo>
                    <a:pt x="625" y="538"/>
                  </a:lnTo>
                  <a:lnTo>
                    <a:pt x="704" y="538"/>
                  </a:lnTo>
                  <a:cubicBezTo>
                    <a:pt x="728" y="538"/>
                    <a:pt x="747" y="519"/>
                    <a:pt x="747" y="495"/>
                  </a:cubicBezTo>
                  <a:cubicBezTo>
                    <a:pt x="747" y="478"/>
                    <a:pt x="738" y="464"/>
                    <a:pt x="724" y="457"/>
                  </a:cubicBezTo>
                  <a:lnTo>
                    <a:pt x="724" y="457"/>
                  </a:lnTo>
                  <a:lnTo>
                    <a:pt x="336" y="238"/>
                  </a:lnTo>
                  <a:lnTo>
                    <a:pt x="336" y="194"/>
                  </a:lnTo>
                  <a:cubicBezTo>
                    <a:pt x="412" y="228"/>
                    <a:pt x="477" y="164"/>
                    <a:pt x="577" y="204"/>
                  </a:cubicBezTo>
                  <a:lnTo>
                    <a:pt x="577" y="48"/>
                  </a:lnTo>
                  <a:cubicBezTo>
                    <a:pt x="477" y="8"/>
                    <a:pt x="412" y="72"/>
                    <a:pt x="336" y="38"/>
                  </a:cubicBezTo>
                  <a:lnTo>
                    <a:pt x="336" y="26"/>
                  </a:lnTo>
                  <a:cubicBezTo>
                    <a:pt x="336" y="12"/>
                    <a:pt x="324" y="0"/>
                    <a:pt x="310" y="0"/>
                  </a:cubicBezTo>
                  <a:cubicBezTo>
                    <a:pt x="295" y="0"/>
                    <a:pt x="283" y="12"/>
                    <a:pt x="283" y="26"/>
                  </a:cubicBezTo>
                  <a:lnTo>
                    <a:pt x="283" y="222"/>
                  </a:lnTo>
                  <a:cubicBezTo>
                    <a:pt x="261" y="217"/>
                    <a:pt x="244" y="206"/>
                    <a:pt x="228" y="196"/>
                  </a:cubicBezTo>
                  <a:cubicBezTo>
                    <a:pt x="175" y="163"/>
                    <a:pt x="137" y="151"/>
                    <a:pt x="56" y="268"/>
                  </a:cubicBezTo>
                  <a:cubicBezTo>
                    <a:pt x="50" y="276"/>
                    <a:pt x="52" y="287"/>
                    <a:pt x="60" y="292"/>
                  </a:cubicBezTo>
                  <a:cubicBezTo>
                    <a:pt x="63" y="294"/>
                    <a:pt x="66" y="295"/>
                    <a:pt x="70" y="295"/>
                  </a:cubicBez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grpSp>
      <p:grpSp>
        <p:nvGrpSpPr>
          <p:cNvPr id="247" name="POWER_USER_ID_ICONS_Equality" descr="{&quot;Key&quot;:&quot;POWER_USER_SHAPE_ICON&quot;,&quot;Value&quot;:&quot;POWER_USER_SHAPE_ICON_STYLE_1&quot;}">
            <a:extLst>
              <a:ext uri="{FF2B5EF4-FFF2-40B4-BE49-F238E27FC236}">
                <a16:creationId xmlns:a16="http://schemas.microsoft.com/office/drawing/2014/main" id="{F4C6CCBA-658F-4B21-B896-8938887BA2DE}"/>
              </a:ext>
            </a:extLst>
          </p:cNvPr>
          <p:cNvGrpSpPr>
            <a:grpSpLocks noChangeAspect="1"/>
          </p:cNvGrpSpPr>
          <p:nvPr>
            <p:custDataLst>
              <p:tags r:id="rId5"/>
            </p:custDataLst>
          </p:nvPr>
        </p:nvGrpSpPr>
        <p:grpSpPr bwMode="auto">
          <a:xfrm>
            <a:off x="5317439" y="4672500"/>
            <a:ext cx="305795" cy="198935"/>
            <a:chOff x="15" y="183"/>
            <a:chExt cx="455" cy="296"/>
          </a:xfrm>
          <a:solidFill>
            <a:schemeClr val="bg1"/>
          </a:solidFill>
        </p:grpSpPr>
        <p:sp>
          <p:nvSpPr>
            <p:cNvPr id="248" name="POWER_USER_ID_ICONS_Equality">
              <a:extLst>
                <a:ext uri="{FF2B5EF4-FFF2-40B4-BE49-F238E27FC236}">
                  <a16:creationId xmlns:a16="http://schemas.microsoft.com/office/drawing/2014/main" id="{CE4BFBF6-EAC1-4409-9AE6-64AA9B3DE005}"/>
                </a:ext>
              </a:extLst>
            </p:cNvPr>
            <p:cNvSpPr>
              <a:spLocks noChangeArrowheads="1"/>
            </p:cNvSpPr>
            <p:nvPr>
              <p:custDataLst>
                <p:tags r:id="rId6"/>
              </p:custDataLst>
            </p:nvPr>
          </p:nvSpPr>
          <p:spPr bwMode="auto">
            <a:xfrm>
              <a:off x="25" y="183"/>
              <a:ext cx="104" cy="104"/>
            </a:xfrm>
            <a:prstGeom prst="ellipse">
              <a:avLst/>
            </a:pr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49" name="POWER_USER_ID_ICONS_Equality">
              <a:extLst>
                <a:ext uri="{FF2B5EF4-FFF2-40B4-BE49-F238E27FC236}">
                  <a16:creationId xmlns:a16="http://schemas.microsoft.com/office/drawing/2014/main" id="{96CD63A3-9D05-4471-BE1A-5343EEAA15A7}"/>
                </a:ext>
              </a:extLst>
            </p:cNvPr>
            <p:cNvSpPr>
              <a:spLocks noEditPoints="1"/>
            </p:cNvSpPr>
            <p:nvPr>
              <p:custDataLst>
                <p:tags r:id="rId7"/>
              </p:custDataLst>
            </p:nvPr>
          </p:nvSpPr>
          <p:spPr bwMode="auto">
            <a:xfrm>
              <a:off x="357" y="183"/>
              <a:ext cx="104" cy="104"/>
            </a:xfrm>
            <a:custGeom>
              <a:avLst/>
              <a:gdLst>
                <a:gd name="T0" fmla="*/ 139 w 278"/>
                <a:gd name="T1" fmla="*/ 25 h 278"/>
                <a:gd name="T2" fmla="*/ 254 w 278"/>
                <a:gd name="T3" fmla="*/ 139 h 278"/>
                <a:gd name="T4" fmla="*/ 139 w 278"/>
                <a:gd name="T5" fmla="*/ 254 h 278"/>
                <a:gd name="T6" fmla="*/ 25 w 278"/>
                <a:gd name="T7" fmla="*/ 139 h 278"/>
                <a:gd name="T8" fmla="*/ 139 w 278"/>
                <a:gd name="T9" fmla="*/ 25 h 278"/>
                <a:gd name="T10" fmla="*/ 139 w 278"/>
                <a:gd name="T11" fmla="*/ 0 h 278"/>
                <a:gd name="T12" fmla="*/ 0 w 278"/>
                <a:gd name="T13" fmla="*/ 139 h 278"/>
                <a:gd name="T14" fmla="*/ 139 w 278"/>
                <a:gd name="T15" fmla="*/ 278 h 278"/>
                <a:gd name="T16" fmla="*/ 278 w 278"/>
                <a:gd name="T17" fmla="*/ 139 h 278"/>
                <a:gd name="T18" fmla="*/ 139 w 278"/>
                <a:gd name="T19" fmla="*/ 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278">
                  <a:moveTo>
                    <a:pt x="139" y="25"/>
                  </a:moveTo>
                  <a:cubicBezTo>
                    <a:pt x="202" y="25"/>
                    <a:pt x="254" y="76"/>
                    <a:pt x="254" y="139"/>
                  </a:cubicBezTo>
                  <a:cubicBezTo>
                    <a:pt x="254" y="202"/>
                    <a:pt x="202" y="254"/>
                    <a:pt x="139" y="254"/>
                  </a:cubicBezTo>
                  <a:cubicBezTo>
                    <a:pt x="76" y="254"/>
                    <a:pt x="25" y="202"/>
                    <a:pt x="25" y="139"/>
                  </a:cubicBezTo>
                  <a:cubicBezTo>
                    <a:pt x="25" y="76"/>
                    <a:pt x="76" y="25"/>
                    <a:pt x="139" y="25"/>
                  </a:cubicBezTo>
                  <a:close/>
                  <a:moveTo>
                    <a:pt x="139" y="0"/>
                  </a:moveTo>
                  <a:cubicBezTo>
                    <a:pt x="63" y="0"/>
                    <a:pt x="0" y="63"/>
                    <a:pt x="0" y="139"/>
                  </a:cubicBezTo>
                  <a:cubicBezTo>
                    <a:pt x="0" y="216"/>
                    <a:pt x="63" y="278"/>
                    <a:pt x="139" y="278"/>
                  </a:cubicBezTo>
                  <a:cubicBezTo>
                    <a:pt x="216" y="278"/>
                    <a:pt x="278" y="216"/>
                    <a:pt x="278" y="139"/>
                  </a:cubicBezTo>
                  <a:cubicBezTo>
                    <a:pt x="278" y="63"/>
                    <a:pt x="216" y="0"/>
                    <a:pt x="139" y="0"/>
                  </a:cubicBez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50" name="POWER_USER_ID_ICONS_Equality">
              <a:extLst>
                <a:ext uri="{FF2B5EF4-FFF2-40B4-BE49-F238E27FC236}">
                  <a16:creationId xmlns:a16="http://schemas.microsoft.com/office/drawing/2014/main" id="{DDD9F158-1BC3-4E80-A142-F8156F4E09B9}"/>
                </a:ext>
              </a:extLst>
            </p:cNvPr>
            <p:cNvSpPr>
              <a:spLocks/>
            </p:cNvSpPr>
            <p:nvPr>
              <p:custDataLst>
                <p:tags r:id="rId8"/>
              </p:custDataLst>
            </p:nvPr>
          </p:nvSpPr>
          <p:spPr bwMode="auto">
            <a:xfrm>
              <a:off x="15" y="299"/>
              <a:ext cx="209" cy="180"/>
            </a:xfrm>
            <a:custGeom>
              <a:avLst/>
              <a:gdLst>
                <a:gd name="T0" fmla="*/ 529 w 557"/>
                <a:gd name="T1" fmla="*/ 306 h 476"/>
                <a:gd name="T2" fmla="*/ 557 w 557"/>
                <a:gd name="T3" fmla="*/ 229 h 476"/>
                <a:gd name="T4" fmla="*/ 350 w 557"/>
                <a:gd name="T5" fmla="*/ 98 h 476"/>
                <a:gd name="T6" fmla="*/ 284 w 557"/>
                <a:gd name="T7" fmla="*/ 31 h 476"/>
                <a:gd name="T8" fmla="*/ 282 w 557"/>
                <a:gd name="T9" fmla="*/ 30 h 476"/>
                <a:gd name="T10" fmla="*/ 201 w 557"/>
                <a:gd name="T11" fmla="*/ 0 h 476"/>
                <a:gd name="T12" fmla="*/ 126 w 557"/>
                <a:gd name="T13" fmla="*/ 0 h 476"/>
                <a:gd name="T14" fmla="*/ 0 w 557"/>
                <a:gd name="T15" fmla="*/ 126 h 476"/>
                <a:gd name="T16" fmla="*/ 0 w 557"/>
                <a:gd name="T17" fmla="*/ 476 h 476"/>
                <a:gd name="T18" fmla="*/ 328 w 557"/>
                <a:gd name="T19" fmla="*/ 476 h 476"/>
                <a:gd name="T20" fmla="*/ 328 w 557"/>
                <a:gd name="T21" fmla="*/ 250 h 476"/>
                <a:gd name="T22" fmla="*/ 547 w 557"/>
                <a:gd name="T23" fmla="*/ 349 h 476"/>
                <a:gd name="T24" fmla="*/ 529 w 557"/>
                <a:gd name="T25" fmla="*/ 306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7" h="476">
                  <a:moveTo>
                    <a:pt x="529" y="306"/>
                  </a:moveTo>
                  <a:cubicBezTo>
                    <a:pt x="526" y="276"/>
                    <a:pt x="538" y="249"/>
                    <a:pt x="557" y="229"/>
                  </a:cubicBezTo>
                  <a:cubicBezTo>
                    <a:pt x="439" y="207"/>
                    <a:pt x="391" y="149"/>
                    <a:pt x="350" y="98"/>
                  </a:cubicBezTo>
                  <a:cubicBezTo>
                    <a:pt x="329" y="72"/>
                    <a:pt x="310" y="48"/>
                    <a:pt x="284" y="31"/>
                  </a:cubicBezTo>
                  <a:cubicBezTo>
                    <a:pt x="283" y="31"/>
                    <a:pt x="282" y="31"/>
                    <a:pt x="282" y="30"/>
                  </a:cubicBezTo>
                  <a:cubicBezTo>
                    <a:pt x="260" y="12"/>
                    <a:pt x="232" y="0"/>
                    <a:pt x="201" y="0"/>
                  </a:cubicBezTo>
                  <a:lnTo>
                    <a:pt x="126" y="0"/>
                  </a:lnTo>
                  <a:cubicBezTo>
                    <a:pt x="57" y="0"/>
                    <a:pt x="0" y="57"/>
                    <a:pt x="0" y="126"/>
                  </a:cubicBezTo>
                  <a:lnTo>
                    <a:pt x="0" y="476"/>
                  </a:lnTo>
                  <a:lnTo>
                    <a:pt x="328" y="476"/>
                  </a:lnTo>
                  <a:lnTo>
                    <a:pt x="328" y="250"/>
                  </a:lnTo>
                  <a:cubicBezTo>
                    <a:pt x="375" y="292"/>
                    <a:pt x="443" y="332"/>
                    <a:pt x="547" y="349"/>
                  </a:cubicBezTo>
                  <a:cubicBezTo>
                    <a:pt x="538" y="336"/>
                    <a:pt x="531" y="322"/>
                    <a:pt x="529" y="306"/>
                  </a:cubicBez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sp>
          <p:nvSpPr>
            <p:cNvPr id="251" name="POWER_USER_ID_ICONS_Equality">
              <a:extLst>
                <a:ext uri="{FF2B5EF4-FFF2-40B4-BE49-F238E27FC236}">
                  <a16:creationId xmlns:a16="http://schemas.microsoft.com/office/drawing/2014/main" id="{CD1B1394-4DFE-4BD3-8C81-9FD42A99F06A}"/>
                </a:ext>
              </a:extLst>
            </p:cNvPr>
            <p:cNvSpPr>
              <a:spLocks noEditPoints="1"/>
            </p:cNvSpPr>
            <p:nvPr>
              <p:custDataLst>
                <p:tags r:id="rId9"/>
              </p:custDataLst>
            </p:nvPr>
          </p:nvSpPr>
          <p:spPr bwMode="auto">
            <a:xfrm>
              <a:off x="226" y="299"/>
              <a:ext cx="244" cy="180"/>
            </a:xfrm>
            <a:custGeom>
              <a:avLst/>
              <a:gdLst>
                <a:gd name="T0" fmla="*/ 524 w 650"/>
                <a:gd name="T1" fmla="*/ 24 h 476"/>
                <a:gd name="T2" fmla="*/ 626 w 650"/>
                <a:gd name="T3" fmla="*/ 126 h 476"/>
                <a:gd name="T4" fmla="*/ 626 w 650"/>
                <a:gd name="T5" fmla="*/ 452 h 476"/>
                <a:gd name="T6" fmla="*/ 347 w 650"/>
                <a:gd name="T7" fmla="*/ 452 h 476"/>
                <a:gd name="T8" fmla="*/ 347 w 650"/>
                <a:gd name="T9" fmla="*/ 251 h 476"/>
                <a:gd name="T10" fmla="*/ 347 w 650"/>
                <a:gd name="T11" fmla="*/ 197 h 476"/>
                <a:gd name="T12" fmla="*/ 307 w 650"/>
                <a:gd name="T13" fmla="*/ 233 h 476"/>
                <a:gd name="T14" fmla="*/ 68 w 650"/>
                <a:gd name="T15" fmla="*/ 331 h 476"/>
                <a:gd name="T16" fmla="*/ 67 w 650"/>
                <a:gd name="T17" fmla="*/ 331 h 476"/>
                <a:gd name="T18" fmla="*/ 64 w 650"/>
                <a:gd name="T19" fmla="*/ 331 h 476"/>
                <a:gd name="T20" fmla="*/ 28 w 650"/>
                <a:gd name="T21" fmla="*/ 299 h 476"/>
                <a:gd name="T22" fmla="*/ 60 w 650"/>
                <a:gd name="T23" fmla="*/ 259 h 476"/>
                <a:gd name="T24" fmla="*/ 319 w 650"/>
                <a:gd name="T25" fmla="*/ 113 h 476"/>
                <a:gd name="T26" fmla="*/ 319 w 650"/>
                <a:gd name="T27" fmla="*/ 113 h 476"/>
                <a:gd name="T28" fmla="*/ 319 w 650"/>
                <a:gd name="T29" fmla="*/ 113 h 476"/>
                <a:gd name="T30" fmla="*/ 378 w 650"/>
                <a:gd name="T31" fmla="*/ 52 h 476"/>
                <a:gd name="T32" fmla="*/ 384 w 650"/>
                <a:gd name="T33" fmla="*/ 49 h 476"/>
                <a:gd name="T34" fmla="*/ 449 w 650"/>
                <a:gd name="T35" fmla="*/ 24 h 476"/>
                <a:gd name="T36" fmla="*/ 524 w 650"/>
                <a:gd name="T37" fmla="*/ 24 h 476"/>
                <a:gd name="T38" fmla="*/ 524 w 650"/>
                <a:gd name="T39" fmla="*/ 0 h 476"/>
                <a:gd name="T40" fmla="*/ 449 w 650"/>
                <a:gd name="T41" fmla="*/ 0 h 476"/>
                <a:gd name="T42" fmla="*/ 368 w 650"/>
                <a:gd name="T43" fmla="*/ 30 h 476"/>
                <a:gd name="T44" fmla="*/ 366 w 650"/>
                <a:gd name="T45" fmla="*/ 31 h 476"/>
                <a:gd name="T46" fmla="*/ 301 w 650"/>
                <a:gd name="T47" fmla="*/ 98 h 476"/>
                <a:gd name="T48" fmla="*/ 57 w 650"/>
                <a:gd name="T49" fmla="*/ 235 h 476"/>
                <a:gd name="T50" fmla="*/ 4 w 650"/>
                <a:gd name="T51" fmla="*/ 302 h 476"/>
                <a:gd name="T52" fmla="*/ 64 w 650"/>
                <a:gd name="T53" fmla="*/ 355 h 476"/>
                <a:gd name="T54" fmla="*/ 70 w 650"/>
                <a:gd name="T55" fmla="*/ 355 h 476"/>
                <a:gd name="T56" fmla="*/ 323 w 650"/>
                <a:gd name="T57" fmla="*/ 251 h 476"/>
                <a:gd name="T58" fmla="*/ 323 w 650"/>
                <a:gd name="T59" fmla="*/ 476 h 476"/>
                <a:gd name="T60" fmla="*/ 650 w 650"/>
                <a:gd name="T61" fmla="*/ 476 h 476"/>
                <a:gd name="T62" fmla="*/ 650 w 650"/>
                <a:gd name="T63" fmla="*/ 126 h 476"/>
                <a:gd name="T64" fmla="*/ 524 w 650"/>
                <a:gd name="T65"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0" h="476">
                  <a:moveTo>
                    <a:pt x="524" y="24"/>
                  </a:moveTo>
                  <a:cubicBezTo>
                    <a:pt x="580" y="24"/>
                    <a:pt x="626" y="70"/>
                    <a:pt x="626" y="126"/>
                  </a:cubicBezTo>
                  <a:lnTo>
                    <a:pt x="626" y="452"/>
                  </a:lnTo>
                  <a:lnTo>
                    <a:pt x="347" y="452"/>
                  </a:lnTo>
                  <a:lnTo>
                    <a:pt x="347" y="251"/>
                  </a:lnTo>
                  <a:lnTo>
                    <a:pt x="347" y="197"/>
                  </a:lnTo>
                  <a:lnTo>
                    <a:pt x="307" y="233"/>
                  </a:lnTo>
                  <a:cubicBezTo>
                    <a:pt x="244" y="288"/>
                    <a:pt x="167" y="320"/>
                    <a:pt x="68" y="331"/>
                  </a:cubicBezTo>
                  <a:lnTo>
                    <a:pt x="67" y="331"/>
                  </a:lnTo>
                  <a:cubicBezTo>
                    <a:pt x="66" y="331"/>
                    <a:pt x="65" y="331"/>
                    <a:pt x="64" y="331"/>
                  </a:cubicBezTo>
                  <a:cubicBezTo>
                    <a:pt x="45" y="331"/>
                    <a:pt x="30" y="317"/>
                    <a:pt x="28" y="299"/>
                  </a:cubicBezTo>
                  <a:cubicBezTo>
                    <a:pt x="26" y="279"/>
                    <a:pt x="40" y="262"/>
                    <a:pt x="60" y="259"/>
                  </a:cubicBezTo>
                  <a:cubicBezTo>
                    <a:pt x="215" y="242"/>
                    <a:pt x="273" y="171"/>
                    <a:pt x="319" y="113"/>
                  </a:cubicBezTo>
                  <a:lnTo>
                    <a:pt x="319" y="113"/>
                  </a:lnTo>
                  <a:lnTo>
                    <a:pt x="319" y="113"/>
                  </a:lnTo>
                  <a:cubicBezTo>
                    <a:pt x="338" y="90"/>
                    <a:pt x="356" y="68"/>
                    <a:pt x="378" y="52"/>
                  </a:cubicBezTo>
                  <a:cubicBezTo>
                    <a:pt x="380" y="52"/>
                    <a:pt x="382" y="50"/>
                    <a:pt x="384" y="49"/>
                  </a:cubicBezTo>
                  <a:cubicBezTo>
                    <a:pt x="403" y="33"/>
                    <a:pt x="426" y="24"/>
                    <a:pt x="449" y="24"/>
                  </a:cubicBezTo>
                  <a:lnTo>
                    <a:pt x="524" y="24"/>
                  </a:lnTo>
                  <a:moveTo>
                    <a:pt x="524" y="0"/>
                  </a:moveTo>
                  <a:lnTo>
                    <a:pt x="449" y="0"/>
                  </a:lnTo>
                  <a:cubicBezTo>
                    <a:pt x="418" y="0"/>
                    <a:pt x="390" y="12"/>
                    <a:pt x="368" y="30"/>
                  </a:cubicBezTo>
                  <a:cubicBezTo>
                    <a:pt x="368" y="31"/>
                    <a:pt x="367" y="31"/>
                    <a:pt x="366" y="31"/>
                  </a:cubicBezTo>
                  <a:cubicBezTo>
                    <a:pt x="340" y="48"/>
                    <a:pt x="321" y="72"/>
                    <a:pt x="301" y="98"/>
                  </a:cubicBezTo>
                  <a:cubicBezTo>
                    <a:pt x="255" y="154"/>
                    <a:pt x="203" y="219"/>
                    <a:pt x="57" y="235"/>
                  </a:cubicBezTo>
                  <a:cubicBezTo>
                    <a:pt x="24" y="239"/>
                    <a:pt x="0" y="269"/>
                    <a:pt x="4" y="302"/>
                  </a:cubicBezTo>
                  <a:cubicBezTo>
                    <a:pt x="7" y="332"/>
                    <a:pt x="33" y="355"/>
                    <a:pt x="64" y="355"/>
                  </a:cubicBezTo>
                  <a:cubicBezTo>
                    <a:pt x="66" y="355"/>
                    <a:pt x="68" y="355"/>
                    <a:pt x="70" y="355"/>
                  </a:cubicBezTo>
                  <a:cubicBezTo>
                    <a:pt x="194" y="341"/>
                    <a:pt x="270" y="297"/>
                    <a:pt x="323" y="251"/>
                  </a:cubicBezTo>
                  <a:lnTo>
                    <a:pt x="323" y="476"/>
                  </a:lnTo>
                  <a:lnTo>
                    <a:pt x="650" y="476"/>
                  </a:lnTo>
                  <a:lnTo>
                    <a:pt x="650" y="126"/>
                  </a:lnTo>
                  <a:cubicBezTo>
                    <a:pt x="650" y="57"/>
                    <a:pt x="593" y="0"/>
                    <a:pt x="524" y="0"/>
                  </a:cubicBezTo>
                  <a:close/>
                </a:path>
              </a:pathLst>
            </a:custGeom>
            <a:grpFill/>
            <a:ln w="0">
              <a:no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kern="0" dirty="0">
                <a:solidFill>
                  <a:sysClr val="windowText" lastClr="000000"/>
                </a:solidFill>
                <a:latin typeface="Calibri" panose="020F0502020204030204"/>
                <a:cs typeface="+mn-cs"/>
              </a:endParaRPr>
            </a:p>
          </p:txBody>
        </p:sp>
      </p:grpSp>
      <p:grpSp>
        <p:nvGrpSpPr>
          <p:cNvPr id="9" name="Group 8">
            <a:extLst>
              <a:ext uri="{FF2B5EF4-FFF2-40B4-BE49-F238E27FC236}">
                <a16:creationId xmlns:a16="http://schemas.microsoft.com/office/drawing/2014/main" id="{D01BB34E-5364-9A6C-564A-95485B15DA68}"/>
              </a:ext>
            </a:extLst>
          </p:cNvPr>
          <p:cNvGrpSpPr/>
          <p:nvPr/>
        </p:nvGrpSpPr>
        <p:grpSpPr>
          <a:xfrm>
            <a:off x="5631053" y="2435737"/>
            <a:ext cx="1408776" cy="863367"/>
            <a:chOff x="6825519" y="1947954"/>
            <a:chExt cx="1707607" cy="1046506"/>
          </a:xfrm>
        </p:grpSpPr>
        <p:sp>
          <p:nvSpPr>
            <p:cNvPr id="105" name="Oval 104">
              <a:extLst>
                <a:ext uri="{FF2B5EF4-FFF2-40B4-BE49-F238E27FC236}">
                  <a16:creationId xmlns:a16="http://schemas.microsoft.com/office/drawing/2014/main" id="{5C354115-C064-4C11-AB11-1512973B62F7}"/>
                </a:ext>
              </a:extLst>
            </p:cNvPr>
            <p:cNvSpPr>
              <a:spLocks/>
            </p:cNvSpPr>
            <p:nvPr/>
          </p:nvSpPr>
          <p:spPr>
            <a:xfrm flipV="1">
              <a:off x="8439526" y="1947954"/>
              <a:ext cx="93600" cy="92835"/>
            </a:xfrm>
            <a:prstGeom prst="ellipse">
              <a:avLst/>
            </a:prstGeom>
            <a:solidFill>
              <a:schemeClr val="accent4"/>
            </a:solid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sp>
          <p:nvSpPr>
            <p:cNvPr id="110" name="Oval 109">
              <a:extLst>
                <a:ext uri="{FF2B5EF4-FFF2-40B4-BE49-F238E27FC236}">
                  <a16:creationId xmlns:a16="http://schemas.microsoft.com/office/drawing/2014/main" id="{0DA7E54A-EFA1-49AE-BA99-DED27445347E}"/>
                </a:ext>
              </a:extLst>
            </p:cNvPr>
            <p:cNvSpPr>
              <a:spLocks noChangeAspect="1"/>
            </p:cNvSpPr>
            <p:nvPr/>
          </p:nvSpPr>
          <p:spPr>
            <a:xfrm flipV="1">
              <a:off x="6898471" y="2901625"/>
              <a:ext cx="63454" cy="92835"/>
            </a:xfrm>
            <a:prstGeom prst="ellipse">
              <a:avLst/>
            </a:prstGeom>
            <a:solidFill>
              <a:schemeClr val="accent4"/>
            </a:solid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11" name="Elbow Connector 108">
              <a:extLst>
                <a:ext uri="{FF2B5EF4-FFF2-40B4-BE49-F238E27FC236}">
                  <a16:creationId xmlns:a16="http://schemas.microsoft.com/office/drawing/2014/main" id="{983D6964-3299-4F56-B8D2-12F8CF45A515}"/>
                </a:ext>
              </a:extLst>
            </p:cNvPr>
            <p:cNvCxnSpPr>
              <a:stCxn id="110" idx="6"/>
              <a:endCxn id="105" idx="2"/>
            </p:cNvCxnSpPr>
            <p:nvPr/>
          </p:nvCxnSpPr>
          <p:spPr>
            <a:xfrm flipV="1">
              <a:off x="6961925" y="1994371"/>
              <a:ext cx="1477601" cy="953671"/>
            </a:xfrm>
            <a:prstGeom prst="bentConnector3">
              <a:avLst/>
            </a:prstGeom>
            <a:solidFill>
              <a:schemeClr val="accent4"/>
            </a:solidFill>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46" name="Group 145">
              <a:extLst>
                <a:ext uri="{FF2B5EF4-FFF2-40B4-BE49-F238E27FC236}">
                  <a16:creationId xmlns:a16="http://schemas.microsoft.com/office/drawing/2014/main" id="{37999E2D-3076-4187-AC0D-1000C3524DC6}"/>
                </a:ext>
              </a:extLst>
            </p:cNvPr>
            <p:cNvGrpSpPr/>
            <p:nvPr/>
          </p:nvGrpSpPr>
          <p:grpSpPr>
            <a:xfrm>
              <a:off x="6825519" y="2905355"/>
              <a:ext cx="575305" cy="84395"/>
              <a:chOff x="2881902" y="3701412"/>
              <a:chExt cx="632835" cy="92835"/>
            </a:xfrm>
          </p:grpSpPr>
          <p:sp>
            <p:nvSpPr>
              <p:cNvPr id="148" name="Oval 147">
                <a:extLst>
                  <a:ext uri="{FF2B5EF4-FFF2-40B4-BE49-F238E27FC236}">
                    <a16:creationId xmlns:a16="http://schemas.microsoft.com/office/drawing/2014/main" id="{03429F99-2B67-4DC1-AE20-CE57C951DEE7}"/>
                  </a:ext>
                </a:extLst>
              </p:cNvPr>
              <p:cNvSpPr>
                <a:spLocks noChangeAspect="1"/>
              </p:cNvSpPr>
              <p:nvPr/>
            </p:nvSpPr>
            <p:spPr>
              <a:xfrm>
                <a:off x="2881902" y="3701412"/>
                <a:ext cx="92835" cy="92835"/>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49" name="Straight Connector 148">
                <a:extLst>
                  <a:ext uri="{FF2B5EF4-FFF2-40B4-BE49-F238E27FC236}">
                    <a16:creationId xmlns:a16="http://schemas.microsoft.com/office/drawing/2014/main" id="{B704D0F2-EFFB-4D0E-B070-FA9F7C5B36E9}"/>
                  </a:ext>
                </a:extLst>
              </p:cNvPr>
              <p:cNvCxnSpPr>
                <a:cxnSpLocks/>
                <a:stCxn id="148" idx="6"/>
              </p:cNvCxnSpPr>
              <p:nvPr/>
            </p:nvCxnSpPr>
            <p:spPr>
              <a:xfrm>
                <a:off x="2974737" y="3747830"/>
                <a:ext cx="54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50" name="Group 149">
            <a:extLst>
              <a:ext uri="{FF2B5EF4-FFF2-40B4-BE49-F238E27FC236}">
                <a16:creationId xmlns:a16="http://schemas.microsoft.com/office/drawing/2014/main" id="{9BE5FED8-A5A9-4B7E-B760-39F27C973578}"/>
              </a:ext>
            </a:extLst>
          </p:cNvPr>
          <p:cNvGrpSpPr/>
          <p:nvPr/>
        </p:nvGrpSpPr>
        <p:grpSpPr>
          <a:xfrm rot="10800000">
            <a:off x="3953517" y="3228600"/>
            <a:ext cx="473829" cy="69626"/>
            <a:chOff x="2881902" y="3701412"/>
            <a:chExt cx="631772" cy="92835"/>
          </a:xfrm>
        </p:grpSpPr>
        <p:sp>
          <p:nvSpPr>
            <p:cNvPr id="151" name="Oval 150">
              <a:extLst>
                <a:ext uri="{FF2B5EF4-FFF2-40B4-BE49-F238E27FC236}">
                  <a16:creationId xmlns:a16="http://schemas.microsoft.com/office/drawing/2014/main" id="{1DB5A193-99C5-47A1-991C-453D39BB5D59}"/>
                </a:ext>
              </a:extLst>
            </p:cNvPr>
            <p:cNvSpPr>
              <a:spLocks noChangeAspect="1"/>
            </p:cNvSpPr>
            <p:nvPr/>
          </p:nvSpPr>
          <p:spPr>
            <a:xfrm>
              <a:off x="2881902" y="3701412"/>
              <a:ext cx="92835" cy="92835"/>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52" name="Straight Connector 151">
              <a:extLst>
                <a:ext uri="{FF2B5EF4-FFF2-40B4-BE49-F238E27FC236}">
                  <a16:creationId xmlns:a16="http://schemas.microsoft.com/office/drawing/2014/main" id="{D987A1A8-A478-4357-8B41-0342E1485071}"/>
                </a:ext>
              </a:extLst>
            </p:cNvPr>
            <p:cNvCxnSpPr>
              <a:cxnSpLocks/>
              <a:stCxn id="151" idx="6"/>
            </p:cNvCxnSpPr>
            <p:nvPr/>
          </p:nvCxnSpPr>
          <p:spPr>
            <a:xfrm rot="10800000" flipH="1">
              <a:off x="2974737" y="3747830"/>
              <a:ext cx="5389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8D97ED1C-7441-0AF0-7828-7CE1ADB80EA7}"/>
              </a:ext>
            </a:extLst>
          </p:cNvPr>
          <p:cNvGrpSpPr/>
          <p:nvPr/>
        </p:nvGrpSpPr>
        <p:grpSpPr>
          <a:xfrm>
            <a:off x="5631053" y="3962631"/>
            <a:ext cx="1394105" cy="82834"/>
            <a:chOff x="6825519" y="3798734"/>
            <a:chExt cx="1689824" cy="100405"/>
          </a:xfrm>
        </p:grpSpPr>
        <p:sp>
          <p:nvSpPr>
            <p:cNvPr id="113" name="Oval 112">
              <a:extLst>
                <a:ext uri="{FF2B5EF4-FFF2-40B4-BE49-F238E27FC236}">
                  <a16:creationId xmlns:a16="http://schemas.microsoft.com/office/drawing/2014/main" id="{04636A14-FEFE-4B87-A9C7-B6508EA16D48}"/>
                </a:ext>
              </a:extLst>
            </p:cNvPr>
            <p:cNvSpPr>
              <a:spLocks/>
            </p:cNvSpPr>
            <p:nvPr/>
          </p:nvSpPr>
          <p:spPr>
            <a:xfrm>
              <a:off x="8421743" y="3798734"/>
              <a:ext cx="93600" cy="92835"/>
            </a:xfrm>
            <a:prstGeom prst="ellipse">
              <a:avLst/>
            </a:prstGeom>
            <a:solidFill>
              <a:schemeClr val="accent5"/>
            </a:solidFill>
            <a:ln w="31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sp>
          <p:nvSpPr>
            <p:cNvPr id="140" name="Oval 139">
              <a:extLst>
                <a:ext uri="{FF2B5EF4-FFF2-40B4-BE49-F238E27FC236}">
                  <a16:creationId xmlns:a16="http://schemas.microsoft.com/office/drawing/2014/main" id="{7C9104C5-A613-4B55-ACD5-978C095F354B}"/>
                </a:ext>
              </a:extLst>
            </p:cNvPr>
            <p:cNvSpPr>
              <a:spLocks noChangeAspect="1"/>
            </p:cNvSpPr>
            <p:nvPr/>
          </p:nvSpPr>
          <p:spPr>
            <a:xfrm>
              <a:off x="6898471" y="3798734"/>
              <a:ext cx="62721" cy="92835"/>
            </a:xfrm>
            <a:prstGeom prst="ellipse">
              <a:avLst/>
            </a:prstGeom>
            <a:solidFill>
              <a:schemeClr val="accent5"/>
            </a:solidFill>
            <a:ln w="31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41" name="Straight Connector 140">
              <a:extLst>
                <a:ext uri="{FF2B5EF4-FFF2-40B4-BE49-F238E27FC236}">
                  <a16:creationId xmlns:a16="http://schemas.microsoft.com/office/drawing/2014/main" id="{4204E58E-7523-4E62-BCCB-04DA35FFB765}"/>
                </a:ext>
              </a:extLst>
            </p:cNvPr>
            <p:cNvCxnSpPr>
              <a:cxnSpLocks/>
              <a:stCxn id="140" idx="6"/>
              <a:endCxn id="113" idx="2"/>
            </p:cNvCxnSpPr>
            <p:nvPr/>
          </p:nvCxnSpPr>
          <p:spPr>
            <a:xfrm>
              <a:off x="6961192" y="3845152"/>
              <a:ext cx="1460551" cy="0"/>
            </a:xfrm>
            <a:prstGeom prst="line">
              <a:avLst/>
            </a:prstGeom>
            <a:solidFill>
              <a:schemeClr val="accent5"/>
            </a:solidFill>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53" name="Group 152">
              <a:extLst>
                <a:ext uri="{FF2B5EF4-FFF2-40B4-BE49-F238E27FC236}">
                  <a16:creationId xmlns:a16="http://schemas.microsoft.com/office/drawing/2014/main" id="{BE6041E2-8FCE-490D-87C4-7181731BBD53}"/>
                </a:ext>
              </a:extLst>
            </p:cNvPr>
            <p:cNvGrpSpPr/>
            <p:nvPr/>
          </p:nvGrpSpPr>
          <p:grpSpPr>
            <a:xfrm>
              <a:off x="6825519" y="3814744"/>
              <a:ext cx="575305" cy="84395"/>
              <a:chOff x="2881902" y="3701412"/>
              <a:chExt cx="632835" cy="92835"/>
            </a:xfrm>
          </p:grpSpPr>
          <p:sp>
            <p:nvSpPr>
              <p:cNvPr id="154" name="Oval 153">
                <a:extLst>
                  <a:ext uri="{FF2B5EF4-FFF2-40B4-BE49-F238E27FC236}">
                    <a16:creationId xmlns:a16="http://schemas.microsoft.com/office/drawing/2014/main" id="{4256BA7B-B55F-43FD-B522-9C918D36DE9D}"/>
                  </a:ext>
                </a:extLst>
              </p:cNvPr>
              <p:cNvSpPr>
                <a:spLocks noChangeAspect="1"/>
              </p:cNvSpPr>
              <p:nvPr/>
            </p:nvSpPr>
            <p:spPr>
              <a:xfrm>
                <a:off x="2881902" y="3701412"/>
                <a:ext cx="92835" cy="92835"/>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55" name="Straight Connector 154">
                <a:extLst>
                  <a:ext uri="{FF2B5EF4-FFF2-40B4-BE49-F238E27FC236}">
                    <a16:creationId xmlns:a16="http://schemas.microsoft.com/office/drawing/2014/main" id="{2F3A2E4F-190E-420E-8B51-D24DA1792DF6}"/>
                  </a:ext>
                </a:extLst>
              </p:cNvPr>
              <p:cNvCxnSpPr>
                <a:cxnSpLocks/>
                <a:stCxn id="154" idx="6"/>
              </p:cNvCxnSpPr>
              <p:nvPr/>
            </p:nvCxnSpPr>
            <p:spPr>
              <a:xfrm>
                <a:off x="2974737" y="3747830"/>
                <a:ext cx="54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7" name="Group 6">
            <a:extLst>
              <a:ext uri="{FF2B5EF4-FFF2-40B4-BE49-F238E27FC236}">
                <a16:creationId xmlns:a16="http://schemas.microsoft.com/office/drawing/2014/main" id="{B6FCEF21-AE58-B630-5690-0DAF6C4FA4A5}"/>
              </a:ext>
            </a:extLst>
          </p:cNvPr>
          <p:cNvGrpSpPr/>
          <p:nvPr/>
        </p:nvGrpSpPr>
        <p:grpSpPr>
          <a:xfrm>
            <a:off x="5631054" y="4746076"/>
            <a:ext cx="1402801" cy="863367"/>
            <a:chOff x="6825519" y="4748364"/>
            <a:chExt cx="1700365" cy="1046506"/>
          </a:xfrm>
        </p:grpSpPr>
        <p:sp>
          <p:nvSpPr>
            <p:cNvPr id="143" name="Oval 142">
              <a:extLst>
                <a:ext uri="{FF2B5EF4-FFF2-40B4-BE49-F238E27FC236}">
                  <a16:creationId xmlns:a16="http://schemas.microsoft.com/office/drawing/2014/main" id="{B1A0EA47-0DCE-49D6-A549-980992008972}"/>
                </a:ext>
              </a:extLst>
            </p:cNvPr>
            <p:cNvSpPr>
              <a:spLocks/>
            </p:cNvSpPr>
            <p:nvPr/>
          </p:nvSpPr>
          <p:spPr>
            <a:xfrm>
              <a:off x="8432284" y="5702035"/>
              <a:ext cx="93600" cy="92835"/>
            </a:xfrm>
            <a:prstGeom prst="ellipse">
              <a:avLst/>
            </a:prstGeom>
            <a:solidFill>
              <a:schemeClr val="accent6"/>
            </a:solidFill>
            <a:ln w="31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sp>
          <p:nvSpPr>
            <p:cNvPr id="144" name="Oval 143">
              <a:extLst>
                <a:ext uri="{FF2B5EF4-FFF2-40B4-BE49-F238E27FC236}">
                  <a16:creationId xmlns:a16="http://schemas.microsoft.com/office/drawing/2014/main" id="{45ACBC5D-DDE0-43C3-9793-F96D517D1537}"/>
                </a:ext>
              </a:extLst>
            </p:cNvPr>
            <p:cNvSpPr>
              <a:spLocks noChangeAspect="1"/>
            </p:cNvSpPr>
            <p:nvPr/>
          </p:nvSpPr>
          <p:spPr>
            <a:xfrm>
              <a:off x="6898471" y="4748364"/>
              <a:ext cx="63155" cy="92835"/>
            </a:xfrm>
            <a:prstGeom prst="ellipse">
              <a:avLst/>
            </a:prstGeom>
            <a:solidFill>
              <a:schemeClr val="accent6"/>
            </a:solidFill>
            <a:ln w="31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45" name="Elbow Connector 108">
              <a:extLst>
                <a:ext uri="{FF2B5EF4-FFF2-40B4-BE49-F238E27FC236}">
                  <a16:creationId xmlns:a16="http://schemas.microsoft.com/office/drawing/2014/main" id="{C06A364A-AC74-4A29-8BEF-74658AE777E6}"/>
                </a:ext>
              </a:extLst>
            </p:cNvPr>
            <p:cNvCxnSpPr>
              <a:stCxn id="144" idx="6"/>
              <a:endCxn id="143" idx="2"/>
            </p:cNvCxnSpPr>
            <p:nvPr/>
          </p:nvCxnSpPr>
          <p:spPr>
            <a:xfrm>
              <a:off x="6961626" y="4794782"/>
              <a:ext cx="1470658" cy="953671"/>
            </a:xfrm>
            <a:prstGeom prst="bentConnector3">
              <a:avLst/>
            </a:prstGeom>
            <a:solidFill>
              <a:schemeClr val="accent6"/>
            </a:solidFill>
            <a:ln>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56" name="Group 155">
              <a:extLst>
                <a:ext uri="{FF2B5EF4-FFF2-40B4-BE49-F238E27FC236}">
                  <a16:creationId xmlns:a16="http://schemas.microsoft.com/office/drawing/2014/main" id="{2A943F7F-1711-46E3-BD8B-3DCDA860F4AC}"/>
                </a:ext>
              </a:extLst>
            </p:cNvPr>
            <p:cNvGrpSpPr/>
            <p:nvPr/>
          </p:nvGrpSpPr>
          <p:grpSpPr>
            <a:xfrm>
              <a:off x="6825519" y="4761352"/>
              <a:ext cx="575305" cy="84395"/>
              <a:chOff x="2881902" y="3701412"/>
              <a:chExt cx="632835" cy="92835"/>
            </a:xfrm>
          </p:grpSpPr>
          <p:sp>
            <p:nvSpPr>
              <p:cNvPr id="157" name="Oval 156">
                <a:extLst>
                  <a:ext uri="{FF2B5EF4-FFF2-40B4-BE49-F238E27FC236}">
                    <a16:creationId xmlns:a16="http://schemas.microsoft.com/office/drawing/2014/main" id="{E6DFF015-DE10-4633-9CA1-4B30E7A6D545}"/>
                  </a:ext>
                </a:extLst>
              </p:cNvPr>
              <p:cNvSpPr>
                <a:spLocks noChangeAspect="1"/>
              </p:cNvSpPr>
              <p:nvPr/>
            </p:nvSpPr>
            <p:spPr>
              <a:xfrm>
                <a:off x="2881902" y="3701412"/>
                <a:ext cx="92835" cy="92835"/>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58" name="Straight Connector 157">
                <a:extLst>
                  <a:ext uri="{FF2B5EF4-FFF2-40B4-BE49-F238E27FC236}">
                    <a16:creationId xmlns:a16="http://schemas.microsoft.com/office/drawing/2014/main" id="{F182499B-AC7B-45B5-A1C1-9BA022766180}"/>
                  </a:ext>
                </a:extLst>
              </p:cNvPr>
              <p:cNvCxnSpPr>
                <a:cxnSpLocks/>
                <a:stCxn id="157" idx="6"/>
              </p:cNvCxnSpPr>
              <p:nvPr/>
            </p:nvCxnSpPr>
            <p:spPr>
              <a:xfrm>
                <a:off x="2974737" y="3747830"/>
                <a:ext cx="54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59" name="Group 158">
            <a:extLst>
              <a:ext uri="{FF2B5EF4-FFF2-40B4-BE49-F238E27FC236}">
                <a16:creationId xmlns:a16="http://schemas.microsoft.com/office/drawing/2014/main" id="{12D17FD0-ACD8-446A-870E-A8A296D5CC61}"/>
              </a:ext>
            </a:extLst>
          </p:cNvPr>
          <p:cNvGrpSpPr/>
          <p:nvPr/>
        </p:nvGrpSpPr>
        <p:grpSpPr>
          <a:xfrm rot="10800000">
            <a:off x="3953517" y="3975839"/>
            <a:ext cx="473829" cy="69626"/>
            <a:chOff x="2881902" y="3701412"/>
            <a:chExt cx="631772" cy="92835"/>
          </a:xfrm>
        </p:grpSpPr>
        <p:sp>
          <p:nvSpPr>
            <p:cNvPr id="160" name="Oval 159">
              <a:extLst>
                <a:ext uri="{FF2B5EF4-FFF2-40B4-BE49-F238E27FC236}">
                  <a16:creationId xmlns:a16="http://schemas.microsoft.com/office/drawing/2014/main" id="{7A150DF5-0810-4304-B483-4F96C2198D9B}"/>
                </a:ext>
              </a:extLst>
            </p:cNvPr>
            <p:cNvSpPr>
              <a:spLocks noChangeAspect="1"/>
            </p:cNvSpPr>
            <p:nvPr/>
          </p:nvSpPr>
          <p:spPr>
            <a:xfrm>
              <a:off x="2881902" y="3701412"/>
              <a:ext cx="92835" cy="92835"/>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61" name="Straight Connector 160">
              <a:extLst>
                <a:ext uri="{FF2B5EF4-FFF2-40B4-BE49-F238E27FC236}">
                  <a16:creationId xmlns:a16="http://schemas.microsoft.com/office/drawing/2014/main" id="{F36C3221-8139-4B22-A1C7-283DF1989FAD}"/>
                </a:ext>
              </a:extLst>
            </p:cNvPr>
            <p:cNvCxnSpPr>
              <a:cxnSpLocks/>
              <a:stCxn id="160" idx="6"/>
            </p:cNvCxnSpPr>
            <p:nvPr/>
          </p:nvCxnSpPr>
          <p:spPr>
            <a:xfrm rot="10800000" flipH="1">
              <a:off x="2974737" y="3747830"/>
              <a:ext cx="5389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2" name="Group 161">
            <a:extLst>
              <a:ext uri="{FF2B5EF4-FFF2-40B4-BE49-F238E27FC236}">
                <a16:creationId xmlns:a16="http://schemas.microsoft.com/office/drawing/2014/main" id="{6A5854ED-CF3D-4CD2-A8C4-C307FD133BC9}"/>
              </a:ext>
            </a:extLst>
          </p:cNvPr>
          <p:cNvGrpSpPr/>
          <p:nvPr/>
        </p:nvGrpSpPr>
        <p:grpSpPr>
          <a:xfrm rot="10800000">
            <a:off x="3953517" y="4756791"/>
            <a:ext cx="473829" cy="69626"/>
            <a:chOff x="2881902" y="3701412"/>
            <a:chExt cx="631772" cy="92835"/>
          </a:xfrm>
        </p:grpSpPr>
        <p:sp>
          <p:nvSpPr>
            <p:cNvPr id="163" name="Oval 162">
              <a:extLst>
                <a:ext uri="{FF2B5EF4-FFF2-40B4-BE49-F238E27FC236}">
                  <a16:creationId xmlns:a16="http://schemas.microsoft.com/office/drawing/2014/main" id="{1A3892FA-5EC5-49D2-B391-DD739032C5BC}"/>
                </a:ext>
              </a:extLst>
            </p:cNvPr>
            <p:cNvSpPr>
              <a:spLocks noChangeAspect="1"/>
            </p:cNvSpPr>
            <p:nvPr/>
          </p:nvSpPr>
          <p:spPr>
            <a:xfrm>
              <a:off x="2881902" y="3701412"/>
              <a:ext cx="92835" cy="92835"/>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ZW" sz="1485" kern="0" dirty="0">
                <a:solidFill>
                  <a:sysClr val="windowText" lastClr="000000"/>
                </a:solidFill>
                <a:latin typeface="Calibri" panose="020F0502020204030204"/>
              </a:endParaRPr>
            </a:p>
          </p:txBody>
        </p:sp>
        <p:cxnSp>
          <p:nvCxnSpPr>
            <p:cNvPr id="164" name="Straight Connector 163">
              <a:extLst>
                <a:ext uri="{FF2B5EF4-FFF2-40B4-BE49-F238E27FC236}">
                  <a16:creationId xmlns:a16="http://schemas.microsoft.com/office/drawing/2014/main" id="{6A3F0EA3-5189-46AD-BE0E-400B9FF9D492}"/>
                </a:ext>
              </a:extLst>
            </p:cNvPr>
            <p:cNvCxnSpPr>
              <a:cxnSpLocks/>
              <a:stCxn id="163" idx="6"/>
            </p:cNvCxnSpPr>
            <p:nvPr/>
          </p:nvCxnSpPr>
          <p:spPr>
            <a:xfrm rot="10800000" flipH="1">
              <a:off x="2974737" y="3747830"/>
              <a:ext cx="5389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6" name="Title 1">
            <a:extLst>
              <a:ext uri="{FF2B5EF4-FFF2-40B4-BE49-F238E27FC236}">
                <a16:creationId xmlns:a16="http://schemas.microsoft.com/office/drawing/2014/main" id="{57CC1759-FFE5-B675-8DFB-7D90E438D7D0}"/>
              </a:ext>
            </a:extLst>
          </p:cNvPr>
          <p:cNvSpPr txBox="1">
            <a:spLocks/>
          </p:cNvSpPr>
          <p:nvPr/>
        </p:nvSpPr>
        <p:spPr>
          <a:xfrm>
            <a:off x="69875" y="867378"/>
            <a:ext cx="9917009" cy="463700"/>
          </a:xfrm>
          <a:prstGeom prst="rect">
            <a:avLst/>
          </a:prstGeom>
          <a:solidFill>
            <a:schemeClr val="accent1">
              <a:lumMod val="40000"/>
              <a:lumOff val="60000"/>
            </a:schemeClr>
          </a:solidFill>
        </p:spPr>
        <p:txBody>
          <a:bodyPr vert="horz" lIns="75438" tIns="37719" rIns="75438" bIns="37719" rtlCol="0" anchor="ctr">
            <a:normAutofit/>
          </a:bodyPr>
          <a:lstStyle>
            <a:defPPr>
              <a:defRPr lang="en-US"/>
            </a:defPPr>
            <a:lvl1pPr algn="ctr" defTabSz="685828">
              <a:lnSpc>
                <a:spcPct val="110000"/>
              </a:lnSpc>
              <a:spcBef>
                <a:spcPct val="0"/>
              </a:spcBef>
              <a:spcAft>
                <a:spcPts val="214"/>
              </a:spcAft>
              <a:buNone/>
              <a:defRPr sz="1875" b="1">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defRPr>
            </a:lvl1pPr>
            <a:extLst/>
          </a:lstStyle>
          <a:p>
            <a:r>
              <a:rPr lang="en-ZW" sz="1547" dirty="0"/>
              <a:t>DIGITAL FINANCIAL LITERACY INITIATIVES</a:t>
            </a:r>
          </a:p>
        </p:txBody>
      </p:sp>
      <p:sp>
        <p:nvSpPr>
          <p:cNvPr id="10" name="TextBox 9">
            <a:extLst>
              <a:ext uri="{FF2B5EF4-FFF2-40B4-BE49-F238E27FC236}">
                <a16:creationId xmlns:a16="http://schemas.microsoft.com/office/drawing/2014/main" id="{3DBBAF29-DB8C-7F56-9763-4E7CC1484CD3}"/>
              </a:ext>
            </a:extLst>
          </p:cNvPr>
          <p:cNvSpPr txBox="1"/>
          <p:nvPr/>
        </p:nvSpPr>
        <p:spPr>
          <a:xfrm>
            <a:off x="69875" y="1364039"/>
            <a:ext cx="9917008" cy="1615827"/>
          </a:xfrm>
          <a:prstGeom prst="rect">
            <a:avLst/>
          </a:prstGeom>
          <a:solidFill>
            <a:schemeClr val="accent2">
              <a:lumMod val="20000"/>
              <a:lumOff val="80000"/>
            </a:schemeClr>
          </a:solidFill>
        </p:spPr>
        <p:txBody>
          <a:bodyPr wrap="square">
            <a:spAutoFit/>
          </a:bodyPr>
          <a:lstStyle/>
          <a:p>
            <a:pPr algn="just" defTabSz="707231">
              <a:defRPr/>
            </a:pPr>
            <a:r>
              <a:rPr lang="en-GB" sz="2475" b="1" dirty="0">
                <a:solidFill>
                  <a:prstClr val="black"/>
                </a:solidFill>
                <a:latin typeface="Times New Roman" panose="02020603050405020304" pitchFamily="18" charset="0"/>
                <a:cs typeface="Times New Roman" panose="02020603050405020304" pitchFamily="18" charset="0"/>
              </a:rPr>
              <a:t>The </a:t>
            </a:r>
            <a:r>
              <a:rPr lang="en-GB" sz="2475" b="1" dirty="0">
                <a:solidFill>
                  <a:srgbClr val="FF0000"/>
                </a:solidFill>
                <a:latin typeface="Times New Roman" panose="02020603050405020304" pitchFamily="18" charset="0"/>
                <a:cs typeface="Times New Roman" panose="02020603050405020304" pitchFamily="18" charset="0"/>
              </a:rPr>
              <a:t>MPS of 5 April 2024</a:t>
            </a:r>
            <a:r>
              <a:rPr lang="en-GB" sz="2475" b="1" dirty="0">
                <a:solidFill>
                  <a:prstClr val="black"/>
                </a:solidFill>
                <a:latin typeface="Times New Roman" panose="02020603050405020304" pitchFamily="18" charset="0"/>
                <a:cs typeface="Times New Roman" panose="02020603050405020304" pitchFamily="18" charset="0"/>
              </a:rPr>
              <a:t>, required all banking and microfinance institutions to put in place </a:t>
            </a:r>
            <a:r>
              <a:rPr lang="en-GB" sz="2475" b="1" dirty="0">
                <a:solidFill>
                  <a:srgbClr val="FF0000"/>
                </a:solidFill>
                <a:latin typeface="Times New Roman" panose="02020603050405020304" pitchFamily="18" charset="0"/>
                <a:cs typeface="Times New Roman" panose="02020603050405020304" pitchFamily="18" charset="0"/>
              </a:rPr>
              <a:t>programs that facilitate digital financial literacy of their target market</a:t>
            </a:r>
            <a:r>
              <a:rPr lang="en-GB" sz="2475" b="1" dirty="0">
                <a:solidFill>
                  <a:prstClr val="black"/>
                </a:solidFill>
                <a:latin typeface="Times New Roman" panose="02020603050405020304" pitchFamily="18" charset="0"/>
                <a:cs typeface="Times New Roman" panose="02020603050405020304" pitchFamily="18" charset="0"/>
              </a:rPr>
              <a:t>. Some of the programs put in place are shown below:</a:t>
            </a:r>
            <a:endParaRPr lang="en-ZA" sz="2475" b="1" dirty="0">
              <a:solidFill>
                <a:prstClr val="black"/>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9957754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AFC18C-8CDF-0EC9-BF58-100D86714270}"/>
              </a:ext>
            </a:extLst>
          </p:cNvPr>
          <p:cNvPicPr>
            <a:picLocks noChangeAspect="1"/>
          </p:cNvPicPr>
          <p:nvPr/>
        </p:nvPicPr>
        <p:blipFill>
          <a:blip r:embed="rId2"/>
          <a:srcRect l="4392" r="4052" b="-1"/>
          <a:stretch/>
        </p:blipFill>
        <p:spPr>
          <a:xfrm>
            <a:off x="16" y="800999"/>
            <a:ext cx="10058384" cy="5657842"/>
          </a:xfrm>
          <a:prstGeom prst="rect">
            <a:avLst/>
          </a:prstGeom>
        </p:spPr>
      </p:pic>
      <p:sp>
        <p:nvSpPr>
          <p:cNvPr id="39" name="Rectangle 38">
            <a:extLst>
              <a:ext uri="{FF2B5EF4-FFF2-40B4-BE49-F238E27FC236}">
                <a16:creationId xmlns:a16="http://schemas.microsoft.com/office/drawing/2014/main" id="{B4916930-E76E-4100-9DCF-4981566A3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2335" y="2384584"/>
            <a:ext cx="7017306" cy="2601039"/>
          </a:xfrm>
          <a:prstGeom prst="rect">
            <a:avLst/>
          </a:prstGeom>
          <a:solidFill>
            <a:schemeClr val="bg1">
              <a:alpha val="75000"/>
            </a:schemeClr>
          </a:solidFill>
          <a:ln w="63500" cmpd="dbl">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54380" fontAlgn="auto">
              <a:spcBef>
                <a:spcPts val="0"/>
              </a:spcBef>
              <a:spcAft>
                <a:spcPts val="0"/>
              </a:spcAft>
              <a:defRPr/>
            </a:pPr>
            <a:endParaRPr lang="en-US" sz="1485">
              <a:solidFill>
                <a:prstClr val="white"/>
              </a:solidFill>
              <a:latin typeface="Calibri" panose="020F0502020204030204"/>
            </a:endParaRPr>
          </a:p>
        </p:txBody>
      </p:sp>
      <p:sp>
        <p:nvSpPr>
          <p:cNvPr id="2" name="Title 1">
            <a:extLst>
              <a:ext uri="{FF2B5EF4-FFF2-40B4-BE49-F238E27FC236}">
                <a16:creationId xmlns:a16="http://schemas.microsoft.com/office/drawing/2014/main" id="{F7DB948D-B236-4FF0-9816-BF09E359F64D}"/>
              </a:ext>
            </a:extLst>
          </p:cNvPr>
          <p:cNvSpPr>
            <a:spLocks noGrp="1"/>
          </p:cNvSpPr>
          <p:nvPr>
            <p:ph type="title"/>
          </p:nvPr>
        </p:nvSpPr>
        <p:spPr>
          <a:xfrm>
            <a:off x="1878092" y="2683193"/>
            <a:ext cx="6255068" cy="2074545"/>
          </a:xfrm>
          <a:prstGeom prst="ellipse">
            <a:avLst/>
          </a:prstGeom>
        </p:spPr>
        <p:txBody>
          <a:bodyPr vert="horz" lIns="75438" tIns="37719" rIns="75438" bIns="37719" rtlCol="0" anchor="ctr">
            <a:normAutofit/>
          </a:bodyPr>
          <a:lstStyle/>
          <a:p>
            <a:pPr algn="ctr" defTabSz="754380" fontAlgn="base">
              <a:spcAft>
                <a:spcPts val="774"/>
              </a:spcAft>
            </a:pPr>
            <a:r>
              <a:rPr lang="en-US" sz="1650" b="1"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COLLATERAL REGISTRY SYSTEM</a:t>
            </a:r>
          </a:p>
        </p:txBody>
      </p:sp>
      <p:sp>
        <p:nvSpPr>
          <p:cNvPr id="3" name="Slide Number Placeholder 2">
            <a:extLst>
              <a:ext uri="{FF2B5EF4-FFF2-40B4-BE49-F238E27FC236}">
                <a16:creationId xmlns:a16="http://schemas.microsoft.com/office/drawing/2014/main" id="{7CAAC6A1-8916-6B3A-44AF-65C836938EC4}"/>
              </a:ext>
            </a:extLst>
          </p:cNvPr>
          <p:cNvSpPr>
            <a:spLocks noGrp="1"/>
          </p:cNvSpPr>
          <p:nvPr>
            <p:ph type="sldNum" sz="quarter" idx="12"/>
          </p:nvPr>
        </p:nvSpPr>
        <p:spPr>
          <a:xfrm>
            <a:off x="7103745" y="6072664"/>
            <a:ext cx="2263140" cy="301228"/>
          </a:xfrm>
        </p:spPr>
        <p:txBody>
          <a:bodyPr vert="horz" lIns="75438" tIns="37719" rIns="75438" bIns="37719" rtlCol="0" anchor="ctr">
            <a:normAutofit/>
          </a:bodyPr>
          <a:lstStyle/>
          <a:p>
            <a:pPr defTabSz="377190">
              <a:spcAft>
                <a:spcPts val="495"/>
              </a:spcAft>
              <a:defRPr/>
            </a:pPr>
            <a:fld id="{001C70CA-ED71-4792-8B02-AC54E10E3886}" type="slidenum">
              <a:rPr lang="en-US" sz="990">
                <a:solidFill>
                  <a:srgbClr val="FFFFFF"/>
                </a:solidFill>
                <a:latin typeface="Calibri" panose="020F0502020204030204"/>
                <a:cs typeface="+mn-cs"/>
              </a:rPr>
              <a:pPr defTabSz="377190">
                <a:spcAft>
                  <a:spcPts val="495"/>
                </a:spcAft>
                <a:defRPr/>
              </a:pPr>
              <a:t>21</a:t>
            </a:fld>
            <a:endParaRPr lang="en-US" sz="990">
              <a:solidFill>
                <a:srgbClr val="FFFFFF"/>
              </a:solidFill>
              <a:latin typeface="Calibri" panose="020F0502020204030204"/>
              <a:cs typeface="+mn-cs"/>
            </a:endParaRPr>
          </a:p>
        </p:txBody>
      </p:sp>
    </p:spTree>
    <p:extLst>
      <p:ext uri="{BB962C8B-B14F-4D97-AF65-F5344CB8AC3E}">
        <p14:creationId xmlns:p14="http://schemas.microsoft.com/office/powerpoint/2010/main" val="47545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3F68B0-142A-2C2F-DD2F-7F194ACEC2A9}"/>
              </a:ext>
            </a:extLst>
          </p:cNvPr>
          <p:cNvSpPr>
            <a:spLocks noGrp="1"/>
          </p:cNvSpPr>
          <p:nvPr>
            <p:ph type="title"/>
          </p:nvPr>
        </p:nvSpPr>
        <p:spPr>
          <a:xfrm>
            <a:off x="100759" y="152400"/>
            <a:ext cx="9947177" cy="520852"/>
          </a:xfrm>
          <a:solidFill>
            <a:schemeClr val="accent1">
              <a:lumMod val="20000"/>
              <a:lumOff val="80000"/>
            </a:schemeClr>
          </a:solidFill>
          <a:ln w="3175">
            <a:solidFill>
              <a:schemeClr val="tx1"/>
            </a:solidFill>
          </a:ln>
        </p:spPr>
        <p:txBody>
          <a:bodyPr vert="horz" lIns="75438" tIns="37719" rIns="75438" bIns="37719" rtlCol="0" anchor="b">
            <a:normAutofit fontScale="90000"/>
          </a:bodyPr>
          <a:lstStyle/>
          <a:p>
            <a:pPr marL="287276" indent="-114668" algn="ctr" defTabSz="565808">
              <a:spcBef>
                <a:spcPts val="0"/>
              </a:spcBef>
              <a:spcAft>
                <a:spcPts val="511"/>
              </a:spcAft>
              <a:tabLst>
                <a:tab pos="291733" algn="l"/>
              </a:tabLst>
            </a:pPr>
            <a:br>
              <a:rPr lang="en-US" sz="1485" b="1" dirty="0">
                <a:latin typeface="Tahoma" panose="020B0604030504040204" pitchFamily="34" charset="0"/>
                <a:ea typeface="Calibri" panose="020F0502020204030204" pitchFamily="34" charset="0"/>
              </a:rPr>
            </a:br>
            <a:r>
              <a:rPr lang="en-US" sz="1485" b="1" dirty="0">
                <a:latin typeface="Tahoma" panose="020B0604030504040204" pitchFamily="34" charset="0"/>
                <a:ea typeface="Calibri" panose="020F0502020204030204" pitchFamily="34" charset="0"/>
              </a:rPr>
              <a:t>COLLATERAL REGISTRY SYSTEM</a:t>
            </a:r>
            <a:br>
              <a:rPr lang="en-US" sz="1485" b="1" dirty="0">
                <a:latin typeface="Tahoma" panose="020B0604030504040204" pitchFamily="34" charset="0"/>
                <a:ea typeface="Calibri" panose="020F0502020204030204" pitchFamily="34" charset="0"/>
              </a:rPr>
            </a:br>
            <a:endParaRPr lang="en-ZA" sz="1485" b="1" dirty="0">
              <a:latin typeface="Tahoma" panose="020B0604030504040204" pitchFamily="34" charset="0"/>
              <a:ea typeface="Calibri" panose="020F0502020204030204" pitchFamily="34" charset="0"/>
            </a:endParaRPr>
          </a:p>
        </p:txBody>
      </p:sp>
      <p:graphicFrame>
        <p:nvGraphicFramePr>
          <p:cNvPr id="106" name="Content Placeholder 2">
            <a:extLst>
              <a:ext uri="{FF2B5EF4-FFF2-40B4-BE49-F238E27FC236}">
                <a16:creationId xmlns:a16="http://schemas.microsoft.com/office/drawing/2014/main" id="{9A469D94-0B46-6C8A-A673-BBF0CB5F8B51}"/>
              </a:ext>
            </a:extLst>
          </p:cNvPr>
          <p:cNvGraphicFramePr>
            <a:graphicFrameLocks noGrp="1"/>
          </p:cNvGraphicFramePr>
          <p:nvPr>
            <p:ph idx="1"/>
          </p:nvPr>
        </p:nvGraphicFramePr>
        <p:xfrm>
          <a:off x="266319" y="1862673"/>
          <a:ext cx="9616059" cy="40443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241259450"/>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76200" y="79831"/>
            <a:ext cx="9815805" cy="544156"/>
          </a:xfrm>
          <a:solidFill>
            <a:schemeClr val="accent1">
              <a:lumMod val="20000"/>
              <a:lumOff val="80000"/>
            </a:schemeClr>
          </a:solidFill>
          <a:ln w="3175">
            <a:solidFill>
              <a:schemeClr val="tx1"/>
            </a:solidFill>
          </a:ln>
        </p:spPr>
        <p:txBody>
          <a:bodyPr vert="horz" lIns="75438" tIns="37719" rIns="75438" bIns="37719" rtlCol="0" anchor="b">
            <a:normAutofit/>
          </a:bodyPr>
          <a:lstStyle/>
          <a:p>
            <a:pPr marL="287276" indent="-114668" algn="ctr" defTabSz="565808">
              <a:spcBef>
                <a:spcPts val="0"/>
              </a:spcBef>
              <a:spcAft>
                <a:spcPts val="511"/>
              </a:spcAft>
              <a:tabLst>
                <a:tab pos="291733" algn="l"/>
              </a:tabLst>
            </a:pPr>
            <a:r>
              <a:rPr lang="en-US" sz="1485" b="1" dirty="0">
                <a:latin typeface="Tahoma" panose="020B0604030504040204" pitchFamily="34" charset="0"/>
                <a:ea typeface="Calibri" panose="020F0502020204030204" pitchFamily="34" charset="0"/>
              </a:rPr>
              <a:t>ACCESSING THE COLLATERAL REGISTRY SYSTEM</a:t>
            </a:r>
            <a:endParaRPr lang="en-GB" sz="1485" b="1" dirty="0">
              <a:latin typeface="Tahoma" panose="020B0604030504040204" pitchFamily="34" charset="0"/>
              <a:ea typeface="Calibri" panose="020F0502020204030204" pitchFamily="34" charset="0"/>
            </a:endParaRPr>
          </a:p>
        </p:txBody>
      </p:sp>
      <p:sp>
        <p:nvSpPr>
          <p:cNvPr id="5123" name="Rectangle 3"/>
          <p:cNvSpPr>
            <a:spLocks noGrp="1" noChangeArrowheads="1"/>
          </p:cNvSpPr>
          <p:nvPr>
            <p:ph sz="quarter" idx="1"/>
          </p:nvPr>
        </p:nvSpPr>
        <p:spPr>
          <a:xfrm>
            <a:off x="0" y="1143000"/>
            <a:ext cx="10058400" cy="4505705"/>
          </a:xfrm>
        </p:spPr>
        <p:txBody>
          <a:bodyPr>
            <a:normAutofit/>
          </a:bodyPr>
          <a:lstStyle/>
          <a:p>
            <a:pPr marL="37981" indent="0">
              <a:buNone/>
              <a:defRPr/>
            </a:pPr>
            <a:r>
              <a:rPr lang="en-US" sz="2640" dirty="0"/>
              <a:t>Access the Collateral Registry through </a:t>
            </a:r>
            <a:r>
              <a:rPr lang="en-US" sz="2475" dirty="0">
                <a:hlinkClick r:id="rId3"/>
              </a:rPr>
              <a:t>https://collateralregistry.rbz.co.zw/</a:t>
            </a:r>
            <a:r>
              <a:rPr lang="en-US" sz="2475" dirty="0"/>
              <a:t>  </a:t>
            </a:r>
            <a:r>
              <a:rPr lang="en-GB" sz="2475" dirty="0"/>
              <a:t>	</a:t>
            </a:r>
          </a:p>
          <a:p>
            <a:pPr marL="0" indent="0">
              <a:spcAft>
                <a:spcPts val="990"/>
              </a:spcAft>
              <a:buNone/>
              <a:defRPr/>
            </a:pPr>
            <a:endParaRPr lang="en-GB" sz="1980" dirty="0"/>
          </a:p>
          <a:p>
            <a:pPr marL="0" indent="0">
              <a:spcAft>
                <a:spcPts val="990"/>
              </a:spcAft>
              <a:buNone/>
              <a:defRPr/>
            </a:pPr>
            <a:endParaRPr lang="en-GB" sz="1980" dirty="0"/>
          </a:p>
          <a:p>
            <a:pPr marL="0" indent="0">
              <a:spcAft>
                <a:spcPts val="990"/>
              </a:spcAft>
              <a:buNone/>
              <a:defRPr/>
            </a:pPr>
            <a:r>
              <a:rPr lang="en-US" sz="1980" dirty="0"/>
              <a:t> </a:t>
            </a:r>
          </a:p>
          <a:p>
            <a:pPr marL="264033" indent="-264033">
              <a:buFont typeface="Wingdings"/>
              <a:buChar char=""/>
              <a:defRPr/>
            </a:pPr>
            <a:endParaRPr lang="en-US" sz="1980" dirty="0"/>
          </a:p>
        </p:txBody>
      </p:sp>
      <p:pic>
        <p:nvPicPr>
          <p:cNvPr id="3" name="Picture 2">
            <a:extLst>
              <a:ext uri="{FF2B5EF4-FFF2-40B4-BE49-F238E27FC236}">
                <a16:creationId xmlns:a16="http://schemas.microsoft.com/office/drawing/2014/main" id="{9C279530-F233-1B9E-9C87-F33481E4D6CF}"/>
              </a:ext>
            </a:extLst>
          </p:cNvPr>
          <p:cNvPicPr>
            <a:picLocks noChangeAspect="1"/>
          </p:cNvPicPr>
          <p:nvPr/>
        </p:nvPicPr>
        <p:blipFill rotWithShape="1">
          <a:blip r:embed="rId4"/>
          <a:srcRect l="5409" t="22335" r="8608" b="28693"/>
          <a:stretch/>
        </p:blipFill>
        <p:spPr bwMode="auto">
          <a:xfrm>
            <a:off x="120864" y="1981200"/>
            <a:ext cx="9861496" cy="4191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715484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1DA66AB6-3DA8-A2F6-9294-FAEC806D2F11}"/>
              </a:ext>
            </a:extLst>
          </p:cNvPr>
          <p:cNvSpPr txBox="1">
            <a:spLocks/>
          </p:cNvSpPr>
          <p:nvPr/>
        </p:nvSpPr>
        <p:spPr>
          <a:xfrm>
            <a:off x="151675" y="152400"/>
            <a:ext cx="9710224" cy="355191"/>
          </a:xfrm>
          <a:prstGeom prst="rect">
            <a:avLst/>
          </a:prstGeom>
          <a:solidFill>
            <a:schemeClr val="accent1">
              <a:lumMod val="20000"/>
              <a:lumOff val="80000"/>
            </a:schemeClr>
          </a:solidFill>
          <a:ln w="3175">
            <a:solidFill>
              <a:schemeClr val="tx1"/>
            </a:solidFill>
          </a:ln>
        </p:spPr>
        <p:txBody>
          <a:bodyPr vert="horz" lIns="75438" tIns="37719" rIns="75438" bIns="37719" rtlCol="0" anchor="b">
            <a:normAutofit/>
          </a:bodyPr>
          <a:lstStyle>
            <a:lvl1pPr marL="348213" indent="-138991" algn="ctr" defTabSz="685828">
              <a:lnSpc>
                <a:spcPct val="90000"/>
              </a:lnSpc>
              <a:spcBef>
                <a:spcPts val="0"/>
              </a:spcBef>
              <a:spcAft>
                <a:spcPts val="619"/>
              </a:spcAft>
              <a:buNone/>
              <a:tabLst>
                <a:tab pos="353616" algn="l"/>
              </a:tabLst>
              <a:defRPr b="1">
                <a:effectLst/>
                <a:latin typeface="Tahoma" panose="020B0604030504040204" pitchFamily="34" charset="0"/>
                <a:ea typeface="Calibri" panose="020F0502020204030204" pitchFamily="34" charset="0"/>
                <a:cs typeface="+mj-cs"/>
              </a:defRPr>
            </a:lvl1pPr>
          </a:lstStyle>
          <a:p>
            <a:pPr marL="287276" indent="-114668" defTabSz="565808" fontAlgn="auto">
              <a:spcAft>
                <a:spcPts val="511"/>
              </a:spcAft>
              <a:tabLst>
                <a:tab pos="291733" algn="l"/>
              </a:tabLst>
            </a:pPr>
            <a:r>
              <a:rPr lang="en-ZW" sz="1485" dirty="0">
                <a:solidFill>
                  <a:prstClr val="black"/>
                </a:solidFill>
              </a:rPr>
              <a:t>TYPICAL EXAMPLE S OF MOVABLE ASSETS</a:t>
            </a:r>
            <a:endParaRPr lang="en-ZA" sz="1485" dirty="0">
              <a:solidFill>
                <a:prstClr val="black"/>
              </a:solidFill>
            </a:endParaRPr>
          </a:p>
        </p:txBody>
      </p:sp>
      <p:pic>
        <p:nvPicPr>
          <p:cNvPr id="15" name="Picture 14" descr="A sewing machine with a screen&#10;&#10;Description automatically generated">
            <a:extLst>
              <a:ext uri="{FF2B5EF4-FFF2-40B4-BE49-F238E27FC236}">
                <a16:creationId xmlns:a16="http://schemas.microsoft.com/office/drawing/2014/main" id="{1679C4CC-2EE2-4EDA-7BEC-250E38CFC47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759" r="268" b="-2"/>
          <a:stretch/>
        </p:blipFill>
        <p:spPr bwMode="auto">
          <a:xfrm>
            <a:off x="174088" y="2066813"/>
            <a:ext cx="2427557" cy="2098369"/>
          </a:xfrm>
          <a:custGeom>
            <a:avLst/>
            <a:gdLst/>
            <a:ahLst/>
            <a:cxnLst/>
            <a:rect l="l" t="t" r="r" b="b"/>
            <a:pathLst>
              <a:path w="7534640" h="6857984">
                <a:moveTo>
                  <a:pt x="0" y="0"/>
                </a:moveTo>
                <a:lnTo>
                  <a:pt x="7534640" y="0"/>
                </a:lnTo>
                <a:lnTo>
                  <a:pt x="7534640" y="3832811"/>
                </a:lnTo>
                <a:lnTo>
                  <a:pt x="7344853" y="3826712"/>
                </a:lnTo>
                <a:cubicBezTo>
                  <a:pt x="7344853" y="3826712"/>
                  <a:pt x="7341511" y="3826712"/>
                  <a:pt x="7341511" y="3826712"/>
                </a:cubicBezTo>
                <a:cubicBezTo>
                  <a:pt x="7274667" y="3823370"/>
                  <a:pt x="7211169" y="3823370"/>
                  <a:pt x="7144324" y="3820027"/>
                </a:cubicBezTo>
                <a:cubicBezTo>
                  <a:pt x="6913719" y="3820027"/>
                  <a:pt x="6683113" y="3820027"/>
                  <a:pt x="6455848" y="3820027"/>
                </a:cubicBezTo>
                <a:cubicBezTo>
                  <a:pt x="6231926" y="3910265"/>
                  <a:pt x="5987951" y="3833396"/>
                  <a:pt x="5767372" y="3903581"/>
                </a:cubicBezTo>
                <a:cubicBezTo>
                  <a:pt x="5533423" y="3900239"/>
                  <a:pt x="5312845" y="3970423"/>
                  <a:pt x="5082238" y="4000503"/>
                </a:cubicBezTo>
                <a:cubicBezTo>
                  <a:pt x="4908446" y="4013871"/>
                  <a:pt x="4731314" y="3997160"/>
                  <a:pt x="4570892" y="4067345"/>
                </a:cubicBezTo>
                <a:cubicBezTo>
                  <a:pt x="4447233" y="4124161"/>
                  <a:pt x="4350312" y="4197688"/>
                  <a:pt x="4483996" y="4348083"/>
                </a:cubicBezTo>
                <a:cubicBezTo>
                  <a:pt x="4644419" y="4344742"/>
                  <a:pt x="4627708" y="4598742"/>
                  <a:pt x="4788129" y="4561979"/>
                </a:cubicBezTo>
                <a:cubicBezTo>
                  <a:pt x="4754709" y="4678954"/>
                  <a:pt x="4641076" y="4618795"/>
                  <a:pt x="4600971" y="4705690"/>
                </a:cubicBezTo>
                <a:cubicBezTo>
                  <a:pt x="4684524" y="4779217"/>
                  <a:pt x="4844945" y="4725744"/>
                  <a:pt x="4871683" y="4879480"/>
                </a:cubicBezTo>
                <a:cubicBezTo>
                  <a:pt x="4838262" y="5039902"/>
                  <a:pt x="4945210" y="5019849"/>
                  <a:pt x="5032105" y="5029876"/>
                </a:cubicBezTo>
                <a:cubicBezTo>
                  <a:pt x="5239317" y="5049930"/>
                  <a:pt x="5439843" y="5063297"/>
                  <a:pt x="5643713" y="5096719"/>
                </a:cubicBezTo>
                <a:cubicBezTo>
                  <a:pt x="5693844" y="5106745"/>
                  <a:pt x="5810819" y="5083350"/>
                  <a:pt x="5800794" y="5186956"/>
                </a:cubicBezTo>
                <a:cubicBezTo>
                  <a:pt x="5790767" y="5270508"/>
                  <a:pt x="5700529" y="5240431"/>
                  <a:pt x="5643713" y="5243772"/>
                </a:cubicBezTo>
                <a:cubicBezTo>
                  <a:pt x="5329553" y="5283879"/>
                  <a:pt x="5012052" y="5220378"/>
                  <a:pt x="4701235" y="5223719"/>
                </a:cubicBezTo>
                <a:cubicBezTo>
                  <a:pt x="4664472" y="5223719"/>
                  <a:pt x="4657787" y="5334009"/>
                  <a:pt x="4577576" y="5297246"/>
                </a:cubicBezTo>
                <a:cubicBezTo>
                  <a:pt x="4788129" y="5397510"/>
                  <a:pt x="5767372" y="5424248"/>
                  <a:pt x="6094900" y="5477721"/>
                </a:cubicBezTo>
                <a:cubicBezTo>
                  <a:pt x="5754004" y="5858724"/>
                  <a:pt x="5429817" y="5628117"/>
                  <a:pt x="5159105" y="5842012"/>
                </a:cubicBezTo>
                <a:cubicBezTo>
                  <a:pt x="5159105" y="5842012"/>
                  <a:pt x="5212580" y="5842012"/>
                  <a:pt x="5443187" y="5912197"/>
                </a:cubicBezTo>
                <a:cubicBezTo>
                  <a:pt x="5627002" y="5969012"/>
                  <a:pt x="5536765" y="6049223"/>
                  <a:pt x="6001321" y="6202962"/>
                </a:cubicBezTo>
                <a:cubicBezTo>
                  <a:pt x="5824188" y="6253093"/>
                  <a:pt x="5593581" y="6156172"/>
                  <a:pt x="5506685" y="6416857"/>
                </a:cubicBezTo>
                <a:cubicBezTo>
                  <a:pt x="5643713" y="6463648"/>
                  <a:pt x="5807477" y="6420200"/>
                  <a:pt x="5904398" y="6543858"/>
                </a:cubicBezTo>
                <a:cubicBezTo>
                  <a:pt x="5934478" y="6580622"/>
                  <a:pt x="5964557" y="6604017"/>
                  <a:pt x="6001321" y="6624068"/>
                </a:cubicBezTo>
                <a:cubicBezTo>
                  <a:pt x="5984612" y="6630754"/>
                  <a:pt x="5964557" y="6637437"/>
                  <a:pt x="5951188" y="6644121"/>
                </a:cubicBezTo>
                <a:cubicBezTo>
                  <a:pt x="5977925" y="6667518"/>
                  <a:pt x="6663060" y="6794517"/>
                  <a:pt x="6836850" y="6797860"/>
                </a:cubicBezTo>
                <a:cubicBezTo>
                  <a:pt x="6761652" y="6822926"/>
                  <a:pt x="6636845" y="6844075"/>
                  <a:pt x="6553814" y="6856412"/>
                </a:cubicBezTo>
                <a:lnTo>
                  <a:pt x="6542822" y="6857984"/>
                </a:lnTo>
                <a:lnTo>
                  <a:pt x="0" y="6857984"/>
                </a:lnTo>
                <a:close/>
              </a:path>
            </a:pathLst>
          </a:custGeom>
          <a:noFill/>
        </p:spPr>
      </p:pic>
      <p:pic>
        <p:nvPicPr>
          <p:cNvPr id="17" name="Picture 16" descr="A machine in a room&#10;&#10;Description automatically generated">
            <a:extLst>
              <a:ext uri="{FF2B5EF4-FFF2-40B4-BE49-F238E27FC236}">
                <a16:creationId xmlns:a16="http://schemas.microsoft.com/office/drawing/2014/main" id="{E092AABF-47DB-B9E5-E849-B4FC5AACC4FF}"/>
              </a:ext>
            </a:extLst>
          </p:cNvPr>
          <p:cNvPicPr>
            <a:picLocks noChangeAspect="1"/>
          </p:cNvPicPr>
          <p:nvPr/>
        </p:nvPicPr>
        <p:blipFill rotWithShape="1">
          <a:blip r:embed="rId4">
            <a:extLst>
              <a:ext uri="{28A0092B-C50C-407E-A947-70E740481C1C}">
                <a14:useLocalDpi xmlns:a14="http://schemas.microsoft.com/office/drawing/2010/main" val="0"/>
              </a:ext>
            </a:extLst>
          </a:blip>
          <a:srcRect t="20772" r="1" b="15326"/>
          <a:stretch/>
        </p:blipFill>
        <p:spPr bwMode="auto">
          <a:xfrm>
            <a:off x="174088" y="4290384"/>
            <a:ext cx="2427557" cy="2098369"/>
          </a:xfrm>
          <a:custGeom>
            <a:avLst/>
            <a:gdLst/>
            <a:ahLst/>
            <a:cxnLst/>
            <a:rect l="l" t="t" r="r" b="b"/>
            <a:pathLst>
              <a:path w="4538463" h="3877247">
                <a:moveTo>
                  <a:pt x="0" y="0"/>
                </a:moveTo>
                <a:lnTo>
                  <a:pt x="4538463" y="0"/>
                </a:lnTo>
                <a:lnTo>
                  <a:pt x="4538463" y="3437173"/>
                </a:lnTo>
                <a:lnTo>
                  <a:pt x="4530710" y="3429000"/>
                </a:lnTo>
                <a:cubicBezTo>
                  <a:pt x="4370289" y="3495842"/>
                  <a:pt x="4239946" y="3686344"/>
                  <a:pt x="4056129" y="3636211"/>
                </a:cubicBezTo>
                <a:cubicBezTo>
                  <a:pt x="3872313" y="3589422"/>
                  <a:pt x="3788760" y="3830055"/>
                  <a:pt x="3618310" y="3756528"/>
                </a:cubicBezTo>
                <a:cubicBezTo>
                  <a:pt x="3394389" y="3823371"/>
                  <a:pt x="3163783" y="3823371"/>
                  <a:pt x="2933176" y="3810002"/>
                </a:cubicBezTo>
                <a:cubicBezTo>
                  <a:pt x="2702570" y="3840081"/>
                  <a:pt x="2471962" y="3873503"/>
                  <a:pt x="2238015" y="3850107"/>
                </a:cubicBezTo>
                <a:cubicBezTo>
                  <a:pt x="2007408" y="3870161"/>
                  <a:pt x="1783486" y="3883529"/>
                  <a:pt x="1552880" y="3863476"/>
                </a:cubicBezTo>
                <a:cubicBezTo>
                  <a:pt x="1322274" y="3886870"/>
                  <a:pt x="1091667" y="3876844"/>
                  <a:pt x="864402" y="3860134"/>
                </a:cubicBezTo>
                <a:cubicBezTo>
                  <a:pt x="757455" y="3860134"/>
                  <a:pt x="653849" y="3856792"/>
                  <a:pt x="546902" y="3856792"/>
                </a:cubicBezTo>
                <a:cubicBezTo>
                  <a:pt x="404861" y="3850108"/>
                  <a:pt x="262821" y="3845095"/>
                  <a:pt x="120363" y="3840499"/>
                </a:cubicBezTo>
                <a:lnTo>
                  <a:pt x="0" y="3836632"/>
                </a:lnTo>
                <a:close/>
              </a:path>
            </a:pathLst>
          </a:custGeom>
          <a:noFill/>
        </p:spPr>
      </p:pic>
      <p:sp>
        <p:nvSpPr>
          <p:cNvPr id="22" name="TextBox 21">
            <a:extLst>
              <a:ext uri="{FF2B5EF4-FFF2-40B4-BE49-F238E27FC236}">
                <a16:creationId xmlns:a16="http://schemas.microsoft.com/office/drawing/2014/main" id="{F34100D7-53B8-81DE-BE07-60758391C5FA}"/>
              </a:ext>
            </a:extLst>
          </p:cNvPr>
          <p:cNvSpPr txBox="1"/>
          <p:nvPr/>
        </p:nvSpPr>
        <p:spPr>
          <a:xfrm>
            <a:off x="161358" y="926447"/>
            <a:ext cx="2469802" cy="509739"/>
          </a:xfrm>
          <a:prstGeom prst="rect">
            <a:avLst/>
          </a:prstGeom>
          <a:solidFill>
            <a:schemeClr val="bg2">
              <a:lumMod val="75000"/>
            </a:schemeClr>
          </a:solidFill>
        </p:spPr>
        <p:style>
          <a:lnRef idx="0">
            <a:scrgbClr r="0" g="0" b="0"/>
          </a:lnRef>
          <a:fillRef idx="0">
            <a:scrgbClr r="0" g="0" b="0"/>
          </a:fillRef>
          <a:effectRef idx="0">
            <a:scrgbClr r="0" g="0" b="0"/>
          </a:effectRef>
          <a:fontRef idx="minor">
            <a:schemeClr val="lt1"/>
          </a:fontRef>
        </p:style>
        <p:txBody>
          <a:bodyPr spcFirstLastPara="0" vert="horz" wrap="square" lIns="100584" tIns="100584" rIns="100584" bIns="100584" numCol="1" spcCol="1270" anchor="ctr" anchorCtr="0">
            <a:noAutofit/>
          </a:bodyPr>
          <a:lstStyle/>
          <a:p>
            <a:pPr algn="ctr" defTabSz="1173480" fontAlgn="auto">
              <a:lnSpc>
                <a:spcPct val="90000"/>
              </a:lnSpc>
              <a:spcAft>
                <a:spcPct val="35000"/>
              </a:spcAft>
              <a:defRPr/>
            </a:pPr>
            <a:r>
              <a:rPr lang="en-ZW" sz="1485" dirty="0">
                <a:solidFill>
                  <a:prstClr val="black"/>
                </a:solidFill>
                <a:latin typeface="Arial" panose="020B0604020202020204" pitchFamily="34" charset="0"/>
                <a:cs typeface="Arial" panose="020B0604020202020204" pitchFamily="34" charset="0"/>
              </a:rPr>
              <a:t>Industrial and Commercial</a:t>
            </a:r>
            <a:endParaRPr lang="en-US" sz="1485" dirty="0">
              <a:solidFill>
                <a:prstClr val="black"/>
              </a:solidFill>
              <a:latin typeface="Arial" panose="020B0604020202020204" pitchFamily="34" charset="0"/>
              <a:cs typeface="Arial" panose="020B0604020202020204" pitchFamily="34" charset="0"/>
            </a:endParaRPr>
          </a:p>
        </p:txBody>
      </p:sp>
      <p:pic>
        <p:nvPicPr>
          <p:cNvPr id="23" name="Picture 22">
            <a:extLst>
              <a:ext uri="{FF2B5EF4-FFF2-40B4-BE49-F238E27FC236}">
                <a16:creationId xmlns:a16="http://schemas.microsoft.com/office/drawing/2014/main" id="{DD9343E6-479C-EC92-8B2A-B116E7B8269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486" r="3" b="3"/>
          <a:stretch/>
        </p:blipFill>
        <p:spPr bwMode="auto">
          <a:xfrm>
            <a:off x="2750274" y="2066809"/>
            <a:ext cx="2469801" cy="2223571"/>
          </a:xfrm>
          <a:prstGeom prst="rect">
            <a:avLst/>
          </a:prstGeom>
          <a:noFill/>
        </p:spPr>
      </p:pic>
      <p:pic>
        <p:nvPicPr>
          <p:cNvPr id="24" name="Picture 23">
            <a:extLst>
              <a:ext uri="{FF2B5EF4-FFF2-40B4-BE49-F238E27FC236}">
                <a16:creationId xmlns:a16="http://schemas.microsoft.com/office/drawing/2014/main" id="{BABEB9A6-67AD-5A0A-C04C-966C0EAA7A4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r="2849" b="-2"/>
          <a:stretch/>
        </p:blipFill>
        <p:spPr bwMode="auto">
          <a:xfrm>
            <a:off x="2750274" y="4350109"/>
            <a:ext cx="2495259" cy="2098369"/>
          </a:xfrm>
          <a:prstGeom prst="rect">
            <a:avLst/>
          </a:prstGeom>
          <a:noFill/>
        </p:spPr>
      </p:pic>
      <p:sp>
        <p:nvSpPr>
          <p:cNvPr id="25" name="TextBox 24">
            <a:extLst>
              <a:ext uri="{FF2B5EF4-FFF2-40B4-BE49-F238E27FC236}">
                <a16:creationId xmlns:a16="http://schemas.microsoft.com/office/drawing/2014/main" id="{DF267A81-6D51-2B7F-84AF-C277AF600A22}"/>
              </a:ext>
            </a:extLst>
          </p:cNvPr>
          <p:cNvSpPr txBox="1"/>
          <p:nvPr/>
        </p:nvSpPr>
        <p:spPr>
          <a:xfrm>
            <a:off x="2750273" y="931731"/>
            <a:ext cx="2469802" cy="509739"/>
          </a:xfrm>
          <a:prstGeom prst="rect">
            <a:avLst/>
          </a:prstGeom>
          <a:solidFill>
            <a:schemeClr val="bg2">
              <a:lumMod val="75000"/>
            </a:schemeClr>
          </a:solidFill>
        </p:spPr>
        <p:style>
          <a:lnRef idx="0">
            <a:scrgbClr r="0" g="0" b="0"/>
          </a:lnRef>
          <a:fillRef idx="0">
            <a:scrgbClr r="0" g="0" b="0"/>
          </a:fillRef>
          <a:effectRef idx="0">
            <a:scrgbClr r="0" g="0" b="0"/>
          </a:effectRef>
          <a:fontRef idx="minor">
            <a:schemeClr val="lt1"/>
          </a:fontRef>
        </p:style>
        <p:txBody>
          <a:bodyPr spcFirstLastPara="0" vert="horz" wrap="square" lIns="100584" tIns="100584" rIns="100584" bIns="100584" numCol="1" spcCol="1270" anchor="ctr" anchorCtr="0">
            <a:noAutofit/>
          </a:bodyPr>
          <a:lstStyle/>
          <a:p>
            <a:pPr algn="ctr" defTabSz="1173480" fontAlgn="auto">
              <a:lnSpc>
                <a:spcPct val="90000"/>
              </a:lnSpc>
              <a:spcAft>
                <a:spcPct val="35000"/>
              </a:spcAft>
              <a:defRPr/>
            </a:pPr>
            <a:r>
              <a:rPr lang="en-ZW" sz="1650" dirty="0">
                <a:solidFill>
                  <a:prstClr val="black"/>
                </a:solidFill>
                <a:latin typeface="Arial" panose="020B0604020202020204" pitchFamily="34" charset="0"/>
                <a:cs typeface="Arial" panose="020B0604020202020204" pitchFamily="34" charset="0"/>
              </a:rPr>
              <a:t>Livestock</a:t>
            </a:r>
            <a:endParaRPr lang="en-US" sz="1650" dirty="0">
              <a:solidFill>
                <a:prstClr val="black"/>
              </a:solidFill>
              <a:latin typeface="Arial" panose="020B0604020202020204" pitchFamily="34" charset="0"/>
              <a:cs typeface="Arial" panose="020B0604020202020204" pitchFamily="34" charset="0"/>
            </a:endParaRPr>
          </a:p>
        </p:txBody>
      </p:sp>
      <p:pic>
        <p:nvPicPr>
          <p:cNvPr id="26" name="Picture 25" descr="A refrigerator with a door open&#10;&#10;Description automatically generated">
            <a:extLst>
              <a:ext uri="{FF2B5EF4-FFF2-40B4-BE49-F238E27FC236}">
                <a16:creationId xmlns:a16="http://schemas.microsoft.com/office/drawing/2014/main" id="{3D3B6FA4-2599-B141-6DAB-0E6704E3F1E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bwMode="auto">
          <a:xfrm>
            <a:off x="5377375" y="4388156"/>
            <a:ext cx="2469800" cy="2098369"/>
          </a:xfrm>
          <a:prstGeom prst="rect">
            <a:avLst/>
          </a:prstGeom>
        </p:spPr>
      </p:pic>
      <p:pic>
        <p:nvPicPr>
          <p:cNvPr id="27" name="Picture 26" descr="A television screen with a picture of a beach and a hut&#10;&#10;Description automatically generated">
            <a:extLst>
              <a:ext uri="{FF2B5EF4-FFF2-40B4-BE49-F238E27FC236}">
                <a16:creationId xmlns:a16="http://schemas.microsoft.com/office/drawing/2014/main" id="{E9F799E6-AF1B-F4EF-7284-2D17BF031A7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bwMode="auto">
          <a:xfrm>
            <a:off x="5390100" y="2046723"/>
            <a:ext cx="2469801" cy="2223571"/>
          </a:xfrm>
          <a:prstGeom prst="rect">
            <a:avLst/>
          </a:prstGeom>
        </p:spPr>
      </p:pic>
      <p:sp>
        <p:nvSpPr>
          <p:cNvPr id="28" name="TextBox 27">
            <a:extLst>
              <a:ext uri="{FF2B5EF4-FFF2-40B4-BE49-F238E27FC236}">
                <a16:creationId xmlns:a16="http://schemas.microsoft.com/office/drawing/2014/main" id="{B8AFCFCF-6717-5642-6665-BF99E1E22B4B}"/>
              </a:ext>
            </a:extLst>
          </p:cNvPr>
          <p:cNvSpPr txBox="1"/>
          <p:nvPr/>
        </p:nvSpPr>
        <p:spPr>
          <a:xfrm>
            <a:off x="5377374" y="928280"/>
            <a:ext cx="2469801" cy="509739"/>
          </a:xfrm>
          <a:prstGeom prst="rect">
            <a:avLst/>
          </a:prstGeom>
          <a:solidFill>
            <a:schemeClr val="bg2">
              <a:lumMod val="75000"/>
            </a:schemeClr>
          </a:solidFill>
        </p:spPr>
        <p:style>
          <a:lnRef idx="0">
            <a:scrgbClr r="0" g="0" b="0"/>
          </a:lnRef>
          <a:fillRef idx="0">
            <a:scrgbClr r="0" g="0" b="0"/>
          </a:fillRef>
          <a:effectRef idx="0">
            <a:scrgbClr r="0" g="0" b="0"/>
          </a:effectRef>
          <a:fontRef idx="minor">
            <a:schemeClr val="lt1"/>
          </a:fontRef>
        </p:style>
        <p:txBody>
          <a:bodyPr spcFirstLastPara="0" vert="horz" wrap="square" lIns="100584" tIns="100584" rIns="100584" bIns="100584" numCol="1" spcCol="1270" anchor="ctr" anchorCtr="0">
            <a:noAutofit/>
          </a:bodyPr>
          <a:lstStyle/>
          <a:p>
            <a:pPr algn="ctr" defTabSz="1173480" fontAlgn="auto">
              <a:lnSpc>
                <a:spcPct val="90000"/>
              </a:lnSpc>
              <a:spcAft>
                <a:spcPct val="35000"/>
              </a:spcAft>
              <a:defRPr/>
            </a:pPr>
            <a:r>
              <a:rPr lang="en-ZW" sz="1650" dirty="0">
                <a:solidFill>
                  <a:prstClr val="black"/>
                </a:solidFill>
                <a:latin typeface="Arial" panose="020B0604020202020204" pitchFamily="34" charset="0"/>
                <a:cs typeface="Arial" panose="020B0604020202020204" pitchFamily="34" charset="0"/>
              </a:rPr>
              <a:t>Consumer Goods</a:t>
            </a:r>
            <a:endParaRPr lang="en-US" sz="1650" dirty="0">
              <a:solidFill>
                <a:prstClr val="black"/>
              </a:solidFill>
              <a:latin typeface="Arial" panose="020B0604020202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0A892FEB-3A35-FD0B-0E04-C01FCE9AFF3F}"/>
              </a:ext>
            </a:extLst>
          </p:cNvPr>
          <p:cNvSpPr txBox="1"/>
          <p:nvPr/>
        </p:nvSpPr>
        <p:spPr>
          <a:xfrm>
            <a:off x="8077200" y="948859"/>
            <a:ext cx="1905295" cy="549381"/>
          </a:xfrm>
          <a:prstGeom prst="rect">
            <a:avLst/>
          </a:prstGeom>
          <a:solidFill>
            <a:schemeClr val="bg2">
              <a:lumMod val="75000"/>
            </a:schemeClr>
          </a:solidFill>
        </p:spPr>
        <p:txBody>
          <a:bodyPr wrap="square">
            <a:spAutoFit/>
          </a:bodyPr>
          <a:lstStyle/>
          <a:p>
            <a:pPr algn="ctr" defTabSz="1173480" fontAlgn="auto">
              <a:lnSpc>
                <a:spcPct val="90000"/>
              </a:lnSpc>
              <a:spcAft>
                <a:spcPct val="35000"/>
              </a:spcAft>
              <a:defRPr/>
            </a:pPr>
            <a:r>
              <a:rPr lang="en-US" sz="1650" dirty="0">
                <a:solidFill>
                  <a:prstClr val="black"/>
                </a:solidFill>
                <a:latin typeface="Arial" panose="020B0604020202020204" pitchFamily="34" charset="0"/>
                <a:cs typeface="Arial" panose="020B0604020202020204" pitchFamily="34" charset="0"/>
              </a:rPr>
              <a:t>Agricultural equipment</a:t>
            </a:r>
            <a:endParaRPr lang="en-ZA" sz="1650" dirty="0">
              <a:solidFill>
                <a:prstClr val="black"/>
              </a:solidFill>
              <a:latin typeface="Arial" panose="020B0604020202020204" pitchFamily="34" charset="0"/>
              <a:cs typeface="Arial" panose="020B0604020202020204" pitchFamily="34" charset="0"/>
            </a:endParaRPr>
          </a:p>
        </p:txBody>
      </p:sp>
      <p:pic>
        <p:nvPicPr>
          <p:cNvPr id="31" name="Picture 30" descr="A large metal disc plow&#10;&#10;Description automatically generated with medium confidence">
            <a:extLst>
              <a:ext uri="{FF2B5EF4-FFF2-40B4-BE49-F238E27FC236}">
                <a16:creationId xmlns:a16="http://schemas.microsoft.com/office/drawing/2014/main" id="{3199E02B-FDAB-C5F1-CC89-86BD46690F50}"/>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11580" r="30226" b="-2"/>
          <a:stretch/>
        </p:blipFill>
        <p:spPr bwMode="auto">
          <a:xfrm>
            <a:off x="7995806" y="2162768"/>
            <a:ext cx="1905295" cy="2127612"/>
          </a:xfrm>
          <a:prstGeom prst="rect">
            <a:avLst/>
          </a:prstGeom>
          <a:noFill/>
        </p:spPr>
      </p:pic>
      <p:pic>
        <p:nvPicPr>
          <p:cNvPr id="32" name="Picture 31" descr="A red tractor with large wheels&#10;&#10;Description automatically generated">
            <a:extLst>
              <a:ext uri="{FF2B5EF4-FFF2-40B4-BE49-F238E27FC236}">
                <a16:creationId xmlns:a16="http://schemas.microsoft.com/office/drawing/2014/main" id="{6FA52A05-CBE8-DC24-8A36-B2AE2EF248B5}"/>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l="18594" r="22594" b="-2"/>
          <a:stretch/>
        </p:blipFill>
        <p:spPr bwMode="auto">
          <a:xfrm>
            <a:off x="8021264" y="4388155"/>
            <a:ext cx="1905295" cy="2000598"/>
          </a:xfrm>
          <a:prstGeom prst="rect">
            <a:avLst/>
          </a:prstGeom>
          <a:noFill/>
          <a:effectLst/>
        </p:spPr>
      </p:pic>
    </p:spTree>
    <p:extLst>
      <p:ext uri="{BB962C8B-B14F-4D97-AF65-F5344CB8AC3E}">
        <p14:creationId xmlns:p14="http://schemas.microsoft.com/office/powerpoint/2010/main" val="2743955688"/>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F503D-20FF-2DE2-B324-0E680AB8C2F8}"/>
              </a:ext>
            </a:extLst>
          </p:cNvPr>
          <p:cNvSpPr>
            <a:spLocks noGrp="1"/>
          </p:cNvSpPr>
          <p:nvPr>
            <p:ph type="title"/>
          </p:nvPr>
        </p:nvSpPr>
        <p:spPr>
          <a:xfrm>
            <a:off x="76200" y="269722"/>
            <a:ext cx="9989191" cy="301229"/>
          </a:xfrm>
          <a:solidFill>
            <a:schemeClr val="accent1">
              <a:lumMod val="20000"/>
              <a:lumOff val="80000"/>
            </a:schemeClr>
          </a:solidFill>
          <a:ln w="3175">
            <a:solidFill>
              <a:schemeClr val="tx1"/>
            </a:solidFill>
          </a:ln>
        </p:spPr>
        <p:txBody>
          <a:bodyPr anchor="b">
            <a:normAutofit/>
          </a:bodyPr>
          <a:lstStyle/>
          <a:p>
            <a:pPr marL="287276" indent="-114668" algn="ctr">
              <a:spcBef>
                <a:spcPts val="0"/>
              </a:spcBef>
              <a:spcAft>
                <a:spcPts val="511"/>
              </a:spcAft>
              <a:tabLst>
                <a:tab pos="291733" algn="l"/>
              </a:tabLst>
            </a:pPr>
            <a:r>
              <a:rPr lang="en-US" sz="1320" b="1" dirty="0">
                <a:latin typeface="Arial Black" panose="020B0A04020102020204" pitchFamily="34" charset="0"/>
                <a:ea typeface="Tahoma" panose="020B0604030504040204" pitchFamily="34" charset="0"/>
                <a:cs typeface="Tahoma" panose="020B0604030504040204" pitchFamily="34" charset="0"/>
              </a:rPr>
              <a:t>T</a:t>
            </a:r>
            <a:r>
              <a:rPr lang="en-ZW" sz="1320" b="1" dirty="0">
                <a:latin typeface="Arial Black" panose="020B0A04020102020204" pitchFamily="34" charset="0"/>
                <a:ea typeface="Tahoma" panose="020B0604030504040204" pitchFamily="34" charset="0"/>
                <a:cs typeface="Tahoma" panose="020B0604030504040204" pitchFamily="34" charset="0"/>
              </a:rPr>
              <a:t>OTAL ACTIVE REGISTRATION WITH CORRESPONDING LOAN AMOUNTS AS AT 31 MARCH 2025</a:t>
            </a:r>
            <a:endParaRPr lang="en-US" sz="1320" b="1" dirty="0">
              <a:latin typeface="Arial Black" panose="020B0A04020102020204" pitchFamily="34" charset="0"/>
              <a:ea typeface="Tahoma" panose="020B0604030504040204" pitchFamily="34" charset="0"/>
              <a:cs typeface="Tahoma" panose="020B0604030504040204" pitchFamily="34" charset="0"/>
            </a:endParaRPr>
          </a:p>
        </p:txBody>
      </p:sp>
      <p:sp>
        <p:nvSpPr>
          <p:cNvPr id="3" name="Slide Number Placeholder 2">
            <a:extLst>
              <a:ext uri="{FF2B5EF4-FFF2-40B4-BE49-F238E27FC236}">
                <a16:creationId xmlns:a16="http://schemas.microsoft.com/office/drawing/2014/main" id="{84FF5621-292B-72C2-F3FC-B14B49E82896}"/>
              </a:ext>
            </a:extLst>
          </p:cNvPr>
          <p:cNvSpPr>
            <a:spLocks noGrp="1"/>
          </p:cNvSpPr>
          <p:nvPr>
            <p:ph type="sldNum" sz="quarter" idx="12"/>
          </p:nvPr>
        </p:nvSpPr>
        <p:spPr/>
        <p:txBody>
          <a:bodyPr/>
          <a:lstStyle/>
          <a:p>
            <a:pPr defTabSz="754403" eaLnBrk="0" hangingPunct="0">
              <a:defRPr/>
            </a:pPr>
            <a:fld id="{001C70CA-ED71-4792-8B02-AC54E10E3886}" type="slidenum">
              <a:rPr lang="en-US">
                <a:solidFill>
                  <a:prstClr val="black">
                    <a:tint val="75000"/>
                  </a:prstClr>
                </a:solidFill>
                <a:cs typeface="Arial" panose="020B0604020202020204" pitchFamily="34" charset="0"/>
              </a:rPr>
              <a:pPr defTabSz="754403" eaLnBrk="0" hangingPunct="0">
                <a:defRPr/>
              </a:pPr>
              <a:t>25</a:t>
            </a:fld>
            <a:endParaRPr lang="en-US" dirty="0">
              <a:solidFill>
                <a:prstClr val="black">
                  <a:tint val="75000"/>
                </a:prstClr>
              </a:solidFill>
              <a:cs typeface="Arial" panose="020B0604020202020204" pitchFamily="34" charset="0"/>
            </a:endParaRPr>
          </a:p>
        </p:txBody>
      </p:sp>
      <p:sp>
        <p:nvSpPr>
          <p:cNvPr id="6" name="TextBox 5">
            <a:extLst>
              <a:ext uri="{FF2B5EF4-FFF2-40B4-BE49-F238E27FC236}">
                <a16:creationId xmlns:a16="http://schemas.microsoft.com/office/drawing/2014/main" id="{4385A05A-AE9B-CE10-839E-19F8A7E62D9E}"/>
              </a:ext>
            </a:extLst>
          </p:cNvPr>
          <p:cNvSpPr txBox="1"/>
          <p:nvPr/>
        </p:nvSpPr>
        <p:spPr>
          <a:xfrm>
            <a:off x="-31376" y="685800"/>
            <a:ext cx="9720430" cy="295466"/>
          </a:xfrm>
          <a:prstGeom prst="rect">
            <a:avLst/>
          </a:prstGeom>
          <a:noFill/>
        </p:spPr>
        <p:txBody>
          <a:bodyPr wrap="square">
            <a:spAutoFit/>
          </a:bodyPr>
          <a:lstStyle/>
          <a:p>
            <a:pPr defTabSz="754380" fontAlgn="auto">
              <a:spcBef>
                <a:spcPts val="0"/>
              </a:spcBef>
              <a:spcAft>
                <a:spcPts val="0"/>
              </a:spcAft>
              <a:defRPr/>
            </a:pPr>
            <a:r>
              <a:rPr lang="en-US" sz="1320" dirty="0">
                <a:solidFill>
                  <a:prstClr val="black"/>
                </a:solidFill>
                <a:latin typeface="Tahoma" panose="020B0604030504040204" pitchFamily="34" charset="0"/>
                <a:ea typeface="Calibri" panose="020F0502020204030204" pitchFamily="34" charset="0"/>
                <a:cs typeface="+mn-cs"/>
              </a:rPr>
              <a:t>The cumulative value of all registered security interest notices amounted to ZWG45.337 billion.</a:t>
            </a:r>
            <a:r>
              <a:rPr lang="en-GB" sz="1320" dirty="0">
                <a:solidFill>
                  <a:prstClr val="black"/>
                </a:solidFill>
                <a:latin typeface="Tahoma" panose="020B0604030504040204" pitchFamily="34" charset="0"/>
                <a:ea typeface="Calibri" panose="020F0502020204030204" pitchFamily="34" charset="0"/>
                <a:cs typeface="+mn-cs"/>
              </a:rPr>
              <a:t> </a:t>
            </a:r>
            <a:endParaRPr lang="en-US" sz="1320" dirty="0">
              <a:solidFill>
                <a:prstClr val="black"/>
              </a:solidFill>
              <a:latin typeface="Calibri" panose="020F0502020204030204"/>
              <a:cs typeface="+mn-cs"/>
            </a:endParaRPr>
          </a:p>
        </p:txBody>
      </p:sp>
      <p:graphicFrame>
        <p:nvGraphicFramePr>
          <p:cNvPr id="7" name="Chart 6">
            <a:extLst>
              <a:ext uri="{FF2B5EF4-FFF2-40B4-BE49-F238E27FC236}">
                <a16:creationId xmlns:a16="http://schemas.microsoft.com/office/drawing/2014/main" id="{4712D7C0-6074-A4C3-393C-B3CC8F27159A}"/>
              </a:ext>
            </a:extLst>
          </p:cNvPr>
          <p:cNvGraphicFramePr/>
          <p:nvPr>
            <p:extLst>
              <p:ext uri="{D42A27DB-BD31-4B8C-83A1-F6EECF244321}">
                <p14:modId xmlns:p14="http://schemas.microsoft.com/office/powerpoint/2010/main" val="350018006"/>
              </p:ext>
            </p:extLst>
          </p:nvPr>
        </p:nvGraphicFramePr>
        <p:xfrm>
          <a:off x="125897" y="1143000"/>
          <a:ext cx="9780103" cy="5105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167511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B43C5-14BF-8101-83D4-DC859C192C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39F670-7089-C527-3E6A-90818439BA27}"/>
              </a:ext>
            </a:extLst>
          </p:cNvPr>
          <p:cNvSpPr>
            <a:spLocks noGrp="1"/>
          </p:cNvSpPr>
          <p:nvPr>
            <p:ph type="title"/>
          </p:nvPr>
        </p:nvSpPr>
        <p:spPr>
          <a:xfrm>
            <a:off x="0" y="76200"/>
            <a:ext cx="9989191" cy="472941"/>
          </a:xfrm>
          <a:solidFill>
            <a:schemeClr val="accent1">
              <a:lumMod val="20000"/>
              <a:lumOff val="80000"/>
            </a:schemeClr>
          </a:solidFill>
          <a:ln w="3175">
            <a:solidFill>
              <a:schemeClr val="tx1"/>
            </a:solidFill>
          </a:ln>
        </p:spPr>
        <p:txBody>
          <a:bodyPr anchor="b">
            <a:normAutofit/>
          </a:bodyPr>
          <a:lstStyle/>
          <a:p>
            <a:pPr marL="287276" indent="-114668" algn="ctr">
              <a:spcBef>
                <a:spcPts val="0"/>
              </a:spcBef>
              <a:spcAft>
                <a:spcPts val="511"/>
              </a:spcAft>
              <a:tabLst>
                <a:tab pos="291733" algn="l"/>
              </a:tabLst>
            </a:pPr>
            <a:r>
              <a:rPr lang="en-ZW" sz="1485" b="1" dirty="0">
                <a:latin typeface="Tahoma" panose="020B0604030504040204" pitchFamily="34" charset="0"/>
                <a:ea typeface="Calibri" panose="020F0502020204030204" pitchFamily="34" charset="0"/>
              </a:rPr>
              <a:t>TOTAL COLLATERAL PLEDGED </a:t>
            </a:r>
            <a:r>
              <a:rPr lang="en-ZW" sz="1393" b="1" dirty="0">
                <a:latin typeface="Arial Black" panose="020B0A04020102020204" pitchFamily="34" charset="0"/>
                <a:ea typeface="Tahoma" panose="020B0604030504040204" pitchFamily="34" charset="0"/>
                <a:cs typeface="Tahoma" panose="020B0604030504040204" pitchFamily="34" charset="0"/>
              </a:rPr>
              <a:t>AS 31 MARCH 2025</a:t>
            </a:r>
            <a:endParaRPr lang="en-US" sz="1393" b="1" dirty="0">
              <a:latin typeface="Arial Black" panose="020B0A04020102020204" pitchFamily="34" charset="0"/>
              <a:ea typeface="Tahoma" panose="020B0604030504040204" pitchFamily="34" charset="0"/>
              <a:cs typeface="Tahoma" panose="020B0604030504040204" pitchFamily="34" charset="0"/>
            </a:endParaRPr>
          </a:p>
        </p:txBody>
      </p:sp>
      <p:sp>
        <p:nvSpPr>
          <p:cNvPr id="3" name="Slide Number Placeholder 2">
            <a:extLst>
              <a:ext uri="{FF2B5EF4-FFF2-40B4-BE49-F238E27FC236}">
                <a16:creationId xmlns:a16="http://schemas.microsoft.com/office/drawing/2014/main" id="{A58ADA47-6FD0-341F-8239-AA8879B27F8C}"/>
              </a:ext>
            </a:extLst>
          </p:cNvPr>
          <p:cNvSpPr>
            <a:spLocks noGrp="1"/>
          </p:cNvSpPr>
          <p:nvPr>
            <p:ph type="sldNum" sz="quarter" idx="12"/>
          </p:nvPr>
        </p:nvSpPr>
        <p:spPr/>
        <p:txBody>
          <a:bodyPr/>
          <a:lstStyle/>
          <a:p>
            <a:pPr defTabSz="754403" eaLnBrk="0" hangingPunct="0">
              <a:defRPr/>
            </a:pPr>
            <a:fld id="{001C70CA-ED71-4792-8B02-AC54E10E3886}" type="slidenum">
              <a:rPr lang="en-US">
                <a:solidFill>
                  <a:prstClr val="black">
                    <a:tint val="75000"/>
                  </a:prstClr>
                </a:solidFill>
                <a:cs typeface="Arial" panose="020B0604020202020204" pitchFamily="34" charset="0"/>
              </a:rPr>
              <a:pPr defTabSz="754403" eaLnBrk="0" hangingPunct="0">
                <a:defRPr/>
              </a:pPr>
              <a:t>26</a:t>
            </a:fld>
            <a:endParaRPr lang="en-US" dirty="0">
              <a:solidFill>
                <a:prstClr val="black">
                  <a:tint val="75000"/>
                </a:prstClr>
              </a:solidFill>
              <a:cs typeface="Arial" panose="020B0604020202020204" pitchFamily="34" charset="0"/>
            </a:endParaRPr>
          </a:p>
        </p:txBody>
      </p:sp>
      <p:graphicFrame>
        <p:nvGraphicFramePr>
          <p:cNvPr id="4" name="Chart 3">
            <a:extLst>
              <a:ext uri="{FF2B5EF4-FFF2-40B4-BE49-F238E27FC236}">
                <a16:creationId xmlns:a16="http://schemas.microsoft.com/office/drawing/2014/main" id="{7FEA8D7F-31BC-297B-265A-3B89DE5C66E1}"/>
              </a:ext>
            </a:extLst>
          </p:cNvPr>
          <p:cNvGraphicFramePr>
            <a:graphicFrameLocks/>
          </p:cNvGraphicFramePr>
          <p:nvPr>
            <p:extLst>
              <p:ext uri="{D42A27DB-BD31-4B8C-83A1-F6EECF244321}">
                <p14:modId xmlns:p14="http://schemas.microsoft.com/office/powerpoint/2010/main" val="3813669191"/>
              </p:ext>
            </p:extLst>
          </p:nvPr>
        </p:nvGraphicFramePr>
        <p:xfrm>
          <a:off x="117795" y="685800"/>
          <a:ext cx="9712005" cy="5867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104101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4B0A9A-FD56-1AD8-FC8F-781E5D09FB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0319CB-65E1-15E5-B3B4-D0D8F9FAF698}"/>
              </a:ext>
            </a:extLst>
          </p:cNvPr>
          <p:cNvSpPr>
            <a:spLocks noGrp="1"/>
          </p:cNvSpPr>
          <p:nvPr>
            <p:ph type="title"/>
          </p:nvPr>
        </p:nvSpPr>
        <p:spPr>
          <a:xfrm>
            <a:off x="34604" y="76200"/>
            <a:ext cx="9989191" cy="301229"/>
          </a:xfrm>
          <a:solidFill>
            <a:schemeClr val="accent1">
              <a:lumMod val="20000"/>
              <a:lumOff val="80000"/>
            </a:schemeClr>
          </a:solidFill>
          <a:ln w="3175">
            <a:solidFill>
              <a:schemeClr val="tx1"/>
            </a:solidFill>
          </a:ln>
        </p:spPr>
        <p:txBody>
          <a:bodyPr anchor="b">
            <a:normAutofit/>
          </a:bodyPr>
          <a:lstStyle/>
          <a:p>
            <a:pPr marL="287276" indent="-114668" algn="ctr">
              <a:spcBef>
                <a:spcPts val="0"/>
              </a:spcBef>
              <a:spcAft>
                <a:spcPts val="511"/>
              </a:spcAft>
              <a:tabLst>
                <a:tab pos="291733" algn="l"/>
              </a:tabLst>
            </a:pPr>
            <a:r>
              <a:rPr lang="en-ZW" sz="1400" b="1" dirty="0">
                <a:latin typeface="Tahoma" panose="020B0604030504040204" pitchFamily="34" charset="0"/>
                <a:ea typeface="Calibri" panose="020F0502020204030204" pitchFamily="34" charset="0"/>
              </a:rPr>
              <a:t>COLLATERAL PLEDGED BY MSMES A</a:t>
            </a:r>
            <a:r>
              <a:rPr lang="en-ZW" sz="1400" b="1" dirty="0">
                <a:latin typeface="Arial Black" panose="020B0A04020102020204" pitchFamily="34" charset="0"/>
                <a:ea typeface="Tahoma" panose="020B0604030504040204" pitchFamily="34" charset="0"/>
                <a:cs typeface="Tahoma" panose="020B0604030504040204" pitchFamily="34" charset="0"/>
              </a:rPr>
              <a:t>S AT 31 MARCH 2025</a:t>
            </a:r>
            <a:endParaRPr lang="en-US" sz="1400" b="1" dirty="0">
              <a:latin typeface="Arial Black" panose="020B0A04020102020204" pitchFamily="34" charset="0"/>
              <a:ea typeface="Tahoma" panose="020B0604030504040204" pitchFamily="34" charset="0"/>
              <a:cs typeface="Tahoma" panose="020B0604030504040204" pitchFamily="34" charset="0"/>
            </a:endParaRPr>
          </a:p>
        </p:txBody>
      </p:sp>
      <p:sp>
        <p:nvSpPr>
          <p:cNvPr id="3" name="Slide Number Placeholder 2">
            <a:extLst>
              <a:ext uri="{FF2B5EF4-FFF2-40B4-BE49-F238E27FC236}">
                <a16:creationId xmlns:a16="http://schemas.microsoft.com/office/drawing/2014/main" id="{04950CF2-5C32-9294-4EFC-1A0EFF3C991D}"/>
              </a:ext>
            </a:extLst>
          </p:cNvPr>
          <p:cNvSpPr>
            <a:spLocks noGrp="1"/>
          </p:cNvSpPr>
          <p:nvPr>
            <p:ph type="sldNum" sz="quarter" idx="12"/>
          </p:nvPr>
        </p:nvSpPr>
        <p:spPr/>
        <p:txBody>
          <a:bodyPr/>
          <a:lstStyle/>
          <a:p>
            <a:pPr defTabSz="754403" eaLnBrk="0" hangingPunct="0">
              <a:defRPr/>
            </a:pPr>
            <a:fld id="{001C70CA-ED71-4792-8B02-AC54E10E3886}" type="slidenum">
              <a:rPr lang="en-US">
                <a:solidFill>
                  <a:prstClr val="black">
                    <a:tint val="75000"/>
                  </a:prstClr>
                </a:solidFill>
                <a:cs typeface="Arial" panose="020B0604020202020204" pitchFamily="34" charset="0"/>
              </a:rPr>
              <a:pPr defTabSz="754403" eaLnBrk="0" hangingPunct="0">
                <a:defRPr/>
              </a:pPr>
              <a:t>27</a:t>
            </a:fld>
            <a:endParaRPr lang="en-US" dirty="0">
              <a:solidFill>
                <a:prstClr val="black">
                  <a:tint val="75000"/>
                </a:prstClr>
              </a:solidFill>
              <a:cs typeface="Arial" panose="020B0604020202020204" pitchFamily="34" charset="0"/>
            </a:endParaRPr>
          </a:p>
        </p:txBody>
      </p:sp>
      <p:graphicFrame>
        <p:nvGraphicFramePr>
          <p:cNvPr id="4" name="Chart 3">
            <a:extLst>
              <a:ext uri="{FF2B5EF4-FFF2-40B4-BE49-F238E27FC236}">
                <a16:creationId xmlns:a16="http://schemas.microsoft.com/office/drawing/2014/main" id="{7284E535-D182-FD27-3615-2B418DE8E033}"/>
              </a:ext>
            </a:extLst>
          </p:cNvPr>
          <p:cNvGraphicFramePr/>
          <p:nvPr>
            <p:extLst>
              <p:ext uri="{D42A27DB-BD31-4B8C-83A1-F6EECF244321}">
                <p14:modId xmlns:p14="http://schemas.microsoft.com/office/powerpoint/2010/main" val="2800585736"/>
              </p:ext>
            </p:extLst>
          </p:nvPr>
        </p:nvGraphicFramePr>
        <p:xfrm>
          <a:off x="99582" y="533010"/>
          <a:ext cx="9859233" cy="632499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275599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0B605FF2-21AC-DD0C-CD83-1F10136C7026}"/>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CED3441-7827-FDB2-328D-34B13F507254}"/>
              </a:ext>
            </a:extLst>
          </p:cNvPr>
          <p:cNvSpPr>
            <a:spLocks noGrp="1"/>
          </p:cNvSpPr>
          <p:nvPr>
            <p:ph type="sldNum" sz="quarter" idx="12"/>
          </p:nvPr>
        </p:nvSpPr>
        <p:spPr/>
        <p:txBody>
          <a:bodyPr/>
          <a:lstStyle/>
          <a:p>
            <a:pPr defTabSz="707231">
              <a:defRPr/>
            </a:pPr>
            <a:fld id="{C1B451F8-B884-4631-A938-79D504EC1CD2}" type="slidenum">
              <a:rPr lang="en-US">
                <a:solidFill>
                  <a:prstClr val="black">
                    <a:tint val="75000"/>
                  </a:prstClr>
                </a:solidFill>
              </a:rPr>
              <a:pPr defTabSz="707231">
                <a:defRPr/>
              </a:pPr>
              <a:t>28</a:t>
            </a:fld>
            <a:endParaRPr lang="en-US" dirty="0">
              <a:solidFill>
                <a:prstClr val="black">
                  <a:tint val="75000"/>
                </a:prstClr>
              </a:solidFill>
            </a:endParaRPr>
          </a:p>
        </p:txBody>
      </p:sp>
      <p:sp>
        <p:nvSpPr>
          <p:cNvPr id="14" name="Title 1">
            <a:extLst>
              <a:ext uri="{FF2B5EF4-FFF2-40B4-BE49-F238E27FC236}">
                <a16:creationId xmlns:a16="http://schemas.microsoft.com/office/drawing/2014/main" id="{4463AAD5-5856-85E3-377B-A879924C2A75}"/>
              </a:ext>
            </a:extLst>
          </p:cNvPr>
          <p:cNvSpPr txBox="1">
            <a:spLocks/>
          </p:cNvSpPr>
          <p:nvPr/>
        </p:nvSpPr>
        <p:spPr>
          <a:xfrm>
            <a:off x="152400" y="154589"/>
            <a:ext cx="9753600" cy="447746"/>
          </a:xfrm>
          <a:prstGeom prst="rect">
            <a:avLst/>
          </a:prstGeom>
          <a:solidFill>
            <a:schemeClr val="accent1">
              <a:lumMod val="40000"/>
              <a:lumOff val="60000"/>
            </a:schemeClr>
          </a:solidFill>
        </p:spPr>
        <p:txBody>
          <a:bodyPr vert="horz" lIns="75438" tIns="37719" rIns="75438" bIns="37719"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defTabSz="565808" fontAlgn="auto">
              <a:lnSpc>
                <a:spcPct val="110000"/>
              </a:lnSpc>
              <a:spcBef>
                <a:spcPts val="0"/>
              </a:spcBef>
              <a:spcAft>
                <a:spcPts val="177"/>
              </a:spcAft>
              <a:defRPr/>
            </a:pPr>
            <a:r>
              <a:rPr lang="en-GB" sz="1485"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rPr>
              <a:t>FINANCIAL INCLUSION INDICATORS</a:t>
            </a:r>
            <a:endParaRPr lang="en-ZA" sz="1485"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6145C374-6158-39EA-6102-BC0DBEB3D18E}"/>
              </a:ext>
            </a:extLst>
          </p:cNvPr>
          <p:cNvGraphicFramePr>
            <a:graphicFrameLocks noGrp="1"/>
          </p:cNvGraphicFramePr>
          <p:nvPr>
            <p:extLst>
              <p:ext uri="{D42A27DB-BD31-4B8C-83A1-F6EECF244321}">
                <p14:modId xmlns:p14="http://schemas.microsoft.com/office/powerpoint/2010/main" val="1972047456"/>
              </p:ext>
            </p:extLst>
          </p:nvPr>
        </p:nvGraphicFramePr>
        <p:xfrm>
          <a:off x="104172" y="1600200"/>
          <a:ext cx="9735670" cy="2689885"/>
        </p:xfrm>
        <a:graphic>
          <a:graphicData uri="http://schemas.openxmlformats.org/drawingml/2006/table">
            <a:tbl>
              <a:tblPr firstRow="1" firstCol="1" bandRow="1"/>
              <a:tblGrid>
                <a:gridCol w="2686174">
                  <a:extLst>
                    <a:ext uri="{9D8B030D-6E8A-4147-A177-3AD203B41FA5}">
                      <a16:colId xmlns:a16="http://schemas.microsoft.com/office/drawing/2014/main" val="1663588682"/>
                    </a:ext>
                  </a:extLst>
                </a:gridCol>
                <a:gridCol w="1081741">
                  <a:extLst>
                    <a:ext uri="{9D8B030D-6E8A-4147-A177-3AD203B41FA5}">
                      <a16:colId xmlns:a16="http://schemas.microsoft.com/office/drawing/2014/main" val="3439137405"/>
                    </a:ext>
                  </a:extLst>
                </a:gridCol>
                <a:gridCol w="1081741">
                  <a:extLst>
                    <a:ext uri="{9D8B030D-6E8A-4147-A177-3AD203B41FA5}">
                      <a16:colId xmlns:a16="http://schemas.microsoft.com/office/drawing/2014/main" val="70551042"/>
                    </a:ext>
                  </a:extLst>
                </a:gridCol>
                <a:gridCol w="1390810">
                  <a:extLst>
                    <a:ext uri="{9D8B030D-6E8A-4147-A177-3AD203B41FA5}">
                      <a16:colId xmlns:a16="http://schemas.microsoft.com/office/drawing/2014/main" val="2685907890"/>
                    </a:ext>
                  </a:extLst>
                </a:gridCol>
                <a:gridCol w="1390810">
                  <a:extLst>
                    <a:ext uri="{9D8B030D-6E8A-4147-A177-3AD203B41FA5}">
                      <a16:colId xmlns:a16="http://schemas.microsoft.com/office/drawing/2014/main" val="1969227225"/>
                    </a:ext>
                  </a:extLst>
                </a:gridCol>
                <a:gridCol w="1004474">
                  <a:extLst>
                    <a:ext uri="{9D8B030D-6E8A-4147-A177-3AD203B41FA5}">
                      <a16:colId xmlns:a16="http://schemas.microsoft.com/office/drawing/2014/main" val="3357882171"/>
                    </a:ext>
                  </a:extLst>
                </a:gridCol>
                <a:gridCol w="1099920">
                  <a:extLst>
                    <a:ext uri="{9D8B030D-6E8A-4147-A177-3AD203B41FA5}">
                      <a16:colId xmlns:a16="http://schemas.microsoft.com/office/drawing/2014/main" val="3709097662"/>
                    </a:ext>
                  </a:extLst>
                </a:gridCol>
              </a:tblGrid>
              <a:tr h="346505">
                <a:tc>
                  <a:txBody>
                    <a:bodyPr/>
                    <a:lstStyle/>
                    <a:p>
                      <a:pPr marL="179705" marR="635" indent="1270" algn="just">
                        <a:lnSpc>
                          <a:spcPct val="151000"/>
                        </a:lnSpc>
                        <a:spcAft>
                          <a:spcPts val="125"/>
                        </a:spcAft>
                        <a:buNone/>
                      </a:pPr>
                      <a:r>
                        <a:rPr lang="en-US" sz="1400" b="1" kern="100">
                          <a:solidFill>
                            <a:srgbClr val="000000"/>
                          </a:solidFill>
                          <a:effectLst/>
                          <a:latin typeface="Tahoma" panose="020B0604030504040204" pitchFamily="34" charset="0"/>
                          <a:ea typeface="Tahoma" panose="020B0604030504040204" pitchFamily="34" charset="0"/>
                        </a:rPr>
                        <a:t>Indicator</a:t>
                      </a:r>
                      <a:endParaRPr lang="en-US" sz="1400" kern="100">
                        <a:solidFill>
                          <a:srgbClr val="000000"/>
                        </a:solidFill>
                        <a:effectLst/>
                        <a:latin typeface="Tahoma" panose="020B0604030504040204" pitchFamily="34" charset="0"/>
                        <a:ea typeface="Tahoma" panose="020B0604030504040204" pitchFamily="34" charset="0"/>
                      </a:endParaRP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just">
                        <a:lnSpc>
                          <a:spcPct val="151000"/>
                        </a:lnSpc>
                        <a:spcAft>
                          <a:spcPts val="125"/>
                        </a:spcAft>
                        <a:buNone/>
                      </a:pPr>
                      <a:r>
                        <a:rPr lang="en-US" sz="1400" b="1" kern="100">
                          <a:solidFill>
                            <a:srgbClr val="000000"/>
                          </a:solidFill>
                          <a:effectLst/>
                          <a:latin typeface="Tahoma" panose="020B0604030504040204" pitchFamily="34" charset="0"/>
                          <a:ea typeface="Tahoma" panose="020B0604030504040204" pitchFamily="34" charset="0"/>
                        </a:rPr>
                        <a:t>Dec 23</a:t>
                      </a:r>
                      <a:endParaRPr lang="en-US" sz="1400" kern="10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just">
                        <a:lnSpc>
                          <a:spcPct val="151000"/>
                        </a:lnSpc>
                        <a:spcAft>
                          <a:spcPts val="125"/>
                        </a:spcAft>
                        <a:buNone/>
                      </a:pPr>
                      <a:r>
                        <a:rPr lang="en-US" sz="1400" b="1" kern="100">
                          <a:solidFill>
                            <a:srgbClr val="000000"/>
                          </a:solidFill>
                          <a:effectLst/>
                          <a:latin typeface="Tahoma" panose="020B0604030504040204" pitchFamily="34" charset="0"/>
                          <a:ea typeface="Tahoma" panose="020B0604030504040204" pitchFamily="34" charset="0"/>
                        </a:rPr>
                        <a:t>Mar 24</a:t>
                      </a:r>
                      <a:endParaRPr lang="en-US" sz="1400" kern="10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just">
                        <a:lnSpc>
                          <a:spcPct val="151000"/>
                        </a:lnSpc>
                        <a:spcAft>
                          <a:spcPts val="125"/>
                        </a:spcAft>
                        <a:buNone/>
                      </a:pPr>
                      <a:r>
                        <a:rPr lang="en-US" sz="1400" b="1" kern="100" dirty="0">
                          <a:solidFill>
                            <a:srgbClr val="000000"/>
                          </a:solidFill>
                          <a:effectLst/>
                          <a:latin typeface="Tahoma" panose="020B0604030504040204" pitchFamily="34" charset="0"/>
                          <a:ea typeface="Tahoma" panose="020B0604030504040204" pitchFamily="34" charset="0"/>
                        </a:rPr>
                        <a:t>June 24</a:t>
                      </a:r>
                      <a:endParaRPr lang="en-US" sz="1400" kern="100" dirty="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just">
                        <a:lnSpc>
                          <a:spcPct val="151000"/>
                        </a:lnSpc>
                        <a:spcAft>
                          <a:spcPts val="125"/>
                        </a:spcAft>
                        <a:buNone/>
                      </a:pPr>
                      <a:r>
                        <a:rPr lang="en-US" sz="1400" b="1" kern="100">
                          <a:solidFill>
                            <a:srgbClr val="000000"/>
                          </a:solidFill>
                          <a:effectLst/>
                          <a:latin typeface="Tahoma" panose="020B0604030504040204" pitchFamily="34" charset="0"/>
                          <a:ea typeface="Tahoma" panose="020B0604030504040204" pitchFamily="34" charset="0"/>
                        </a:rPr>
                        <a:t>Sept 24</a:t>
                      </a:r>
                      <a:endParaRPr lang="en-US" sz="1400" kern="10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just">
                        <a:lnSpc>
                          <a:spcPct val="151000"/>
                        </a:lnSpc>
                        <a:spcAft>
                          <a:spcPts val="125"/>
                        </a:spcAft>
                        <a:buNone/>
                      </a:pPr>
                      <a:r>
                        <a:rPr lang="en-US" sz="1400" b="1" kern="100">
                          <a:solidFill>
                            <a:srgbClr val="000000"/>
                          </a:solidFill>
                          <a:effectLst/>
                          <a:latin typeface="Tahoma" panose="020B0604030504040204" pitchFamily="34" charset="0"/>
                          <a:ea typeface="Tahoma" panose="020B0604030504040204" pitchFamily="34" charset="0"/>
                        </a:rPr>
                        <a:t>Dec 24</a:t>
                      </a:r>
                      <a:endParaRPr lang="en-US" sz="1400" kern="10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just">
                        <a:lnSpc>
                          <a:spcPct val="151000"/>
                        </a:lnSpc>
                        <a:spcAft>
                          <a:spcPts val="125"/>
                        </a:spcAft>
                        <a:buNone/>
                      </a:pPr>
                      <a:r>
                        <a:rPr lang="en-US" sz="1400" b="1" kern="100">
                          <a:solidFill>
                            <a:srgbClr val="000000"/>
                          </a:solidFill>
                          <a:effectLst/>
                          <a:latin typeface="Tahoma" panose="020B0604030504040204" pitchFamily="34" charset="0"/>
                          <a:ea typeface="Tahoma" panose="020B0604030504040204" pitchFamily="34" charset="0"/>
                        </a:rPr>
                        <a:t>Mar 25</a:t>
                      </a:r>
                      <a:endParaRPr lang="en-US" sz="1400" kern="10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extLst>
                  <a:ext uri="{0D108BD9-81ED-4DB2-BD59-A6C34878D82A}">
                    <a16:rowId xmlns:a16="http://schemas.microsoft.com/office/drawing/2014/main" val="721423101"/>
                  </a:ext>
                </a:extLst>
              </a:tr>
              <a:tr h="368635">
                <a:tc>
                  <a:txBody>
                    <a:bodyPr/>
                    <a:lstStyle/>
                    <a:p>
                      <a:pPr marL="179705" marR="635" indent="1270" algn="l">
                        <a:lnSpc>
                          <a:spcPct val="151000"/>
                        </a:lnSpc>
                        <a:spcAft>
                          <a:spcPts val="125"/>
                        </a:spcAft>
                        <a:buNone/>
                      </a:pPr>
                      <a:r>
                        <a:rPr lang="en-US" sz="1400" b="1" kern="100" dirty="0">
                          <a:solidFill>
                            <a:srgbClr val="000000"/>
                          </a:solidFill>
                          <a:effectLst/>
                          <a:latin typeface="Tahoma" panose="020B0604030504040204" pitchFamily="34" charset="0"/>
                          <a:ea typeface="Tahoma" panose="020B0604030504040204" pitchFamily="34" charset="0"/>
                        </a:rPr>
                        <a:t>Currency</a:t>
                      </a:r>
                      <a:endParaRPr lang="en-US" sz="1400" kern="100" dirty="0">
                        <a:solidFill>
                          <a:srgbClr val="000000"/>
                        </a:solidFill>
                        <a:effectLst/>
                        <a:latin typeface="Tahoma" panose="020B0604030504040204" pitchFamily="34" charset="0"/>
                        <a:ea typeface="Tahoma" panose="020B0604030504040204" pitchFamily="34" charset="0"/>
                      </a:endParaRP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l">
                        <a:lnSpc>
                          <a:spcPct val="151000"/>
                        </a:lnSpc>
                        <a:spcAft>
                          <a:spcPts val="125"/>
                        </a:spcAft>
                        <a:buNone/>
                      </a:pPr>
                      <a:r>
                        <a:rPr lang="en-US" sz="1400" b="1" kern="100" dirty="0">
                          <a:solidFill>
                            <a:srgbClr val="000000"/>
                          </a:solidFill>
                          <a:effectLst/>
                          <a:latin typeface="Tahoma" panose="020B0604030504040204" pitchFamily="34" charset="0"/>
                          <a:ea typeface="Tahoma" panose="020B0604030504040204" pitchFamily="34" charset="0"/>
                        </a:rPr>
                        <a:t>ZW$</a:t>
                      </a:r>
                      <a:endParaRPr lang="en-US" sz="1400" kern="100" dirty="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l">
                        <a:lnSpc>
                          <a:spcPct val="151000"/>
                        </a:lnSpc>
                        <a:spcAft>
                          <a:spcPts val="125"/>
                        </a:spcAft>
                        <a:buNone/>
                      </a:pPr>
                      <a:r>
                        <a:rPr lang="en-US" sz="1400" b="1" kern="100" dirty="0">
                          <a:solidFill>
                            <a:srgbClr val="000000"/>
                          </a:solidFill>
                          <a:effectLst/>
                          <a:latin typeface="Tahoma" panose="020B0604030504040204" pitchFamily="34" charset="0"/>
                          <a:ea typeface="Tahoma" panose="020B0604030504040204" pitchFamily="34" charset="0"/>
                        </a:rPr>
                        <a:t>ZW$</a:t>
                      </a:r>
                      <a:endParaRPr lang="en-US" sz="1400" kern="100" dirty="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l">
                        <a:lnSpc>
                          <a:spcPct val="151000"/>
                        </a:lnSpc>
                        <a:spcAft>
                          <a:spcPts val="125"/>
                        </a:spcAft>
                        <a:buNone/>
                      </a:pPr>
                      <a:r>
                        <a:rPr lang="en-US" sz="1400" b="1" kern="100" dirty="0" err="1">
                          <a:solidFill>
                            <a:srgbClr val="000000"/>
                          </a:solidFill>
                          <a:effectLst/>
                          <a:latin typeface="Tahoma" panose="020B0604030504040204" pitchFamily="34" charset="0"/>
                          <a:ea typeface="Tahoma" panose="020B0604030504040204" pitchFamily="34" charset="0"/>
                        </a:rPr>
                        <a:t>ZiG</a:t>
                      </a:r>
                      <a:endParaRPr lang="en-US" sz="1400" kern="100" dirty="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l">
                        <a:lnSpc>
                          <a:spcPct val="151000"/>
                        </a:lnSpc>
                        <a:spcAft>
                          <a:spcPts val="125"/>
                        </a:spcAft>
                        <a:buNone/>
                      </a:pPr>
                      <a:r>
                        <a:rPr lang="en-US" sz="1400" b="1" kern="100" dirty="0" err="1">
                          <a:solidFill>
                            <a:srgbClr val="000000"/>
                          </a:solidFill>
                          <a:effectLst/>
                          <a:latin typeface="Tahoma" panose="020B0604030504040204" pitchFamily="34" charset="0"/>
                          <a:ea typeface="Tahoma" panose="020B0604030504040204" pitchFamily="34" charset="0"/>
                        </a:rPr>
                        <a:t>ZiG</a:t>
                      </a:r>
                      <a:endParaRPr lang="en-US" sz="1400" kern="100" dirty="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l">
                        <a:lnSpc>
                          <a:spcPct val="151000"/>
                        </a:lnSpc>
                        <a:spcAft>
                          <a:spcPts val="125"/>
                        </a:spcAft>
                        <a:buNone/>
                      </a:pPr>
                      <a:r>
                        <a:rPr lang="en-US" sz="1400" b="1" kern="100" dirty="0" err="1">
                          <a:solidFill>
                            <a:srgbClr val="000000"/>
                          </a:solidFill>
                          <a:effectLst/>
                          <a:latin typeface="Tahoma" panose="020B0604030504040204" pitchFamily="34" charset="0"/>
                          <a:ea typeface="Tahoma" panose="020B0604030504040204" pitchFamily="34" charset="0"/>
                        </a:rPr>
                        <a:t>ZiG</a:t>
                      </a:r>
                      <a:endParaRPr lang="en-US" sz="1400" kern="100" dirty="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tc>
                  <a:txBody>
                    <a:bodyPr/>
                    <a:lstStyle/>
                    <a:p>
                      <a:pPr marL="179705" marR="635" indent="1270" algn="ctr">
                        <a:lnSpc>
                          <a:spcPct val="151000"/>
                        </a:lnSpc>
                        <a:spcAft>
                          <a:spcPts val="125"/>
                        </a:spcAft>
                        <a:buNone/>
                      </a:pPr>
                      <a:r>
                        <a:rPr lang="en-US" sz="1400" b="1" kern="100">
                          <a:solidFill>
                            <a:srgbClr val="000000"/>
                          </a:solidFill>
                          <a:effectLst/>
                          <a:latin typeface="Tahoma" panose="020B0604030504040204" pitchFamily="34" charset="0"/>
                          <a:ea typeface="Tahoma" panose="020B0604030504040204" pitchFamily="34" charset="0"/>
                        </a:rPr>
                        <a:t>ZiG</a:t>
                      </a:r>
                      <a:endParaRPr lang="en-US" sz="1400" kern="100">
                        <a:solidFill>
                          <a:srgbClr val="000000"/>
                        </a:solidFill>
                        <a:effectLst/>
                        <a:latin typeface="Tahoma" panose="020B0604030504040204" pitchFamily="34" charset="0"/>
                        <a:ea typeface="Tahoma" panose="020B0604030504040204" pitchFamily="34" charset="0"/>
                      </a:endParaRPr>
                    </a:p>
                  </a:txBody>
                  <a:tcPr marL="50623" marR="5062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9C9C9"/>
                    </a:solidFill>
                  </a:tcPr>
                </a:tc>
                <a:extLst>
                  <a:ext uri="{0D108BD9-81ED-4DB2-BD59-A6C34878D82A}">
                    <a16:rowId xmlns:a16="http://schemas.microsoft.com/office/drawing/2014/main" val="4058930631"/>
                  </a:ext>
                </a:extLst>
              </a:tr>
              <a:tr h="490760">
                <a:tc>
                  <a:txBody>
                    <a:bodyPr/>
                    <a:lstStyle/>
                    <a:p>
                      <a:pPr marL="179705" marR="635" indent="1270" algn="just">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Number of Loans to MSMEs</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9594"/>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8,307</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9594"/>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8,237</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9594"/>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8,660</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9594"/>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7,861</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9594"/>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11,927</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9594"/>
                    </a:solidFill>
                  </a:tcPr>
                </a:tc>
                <a:tc>
                  <a:txBody>
                    <a:bodyPr/>
                    <a:lstStyle/>
                    <a:p>
                      <a:pPr marL="179705" marR="635" indent="1270" algn="r">
                        <a:lnSpc>
                          <a:spcPct val="151000"/>
                        </a:lnSpc>
                        <a:spcAft>
                          <a:spcPts val="125"/>
                        </a:spcAft>
                        <a:buNone/>
                      </a:pPr>
                      <a:r>
                        <a:rPr lang="en-US" sz="1400" kern="100" dirty="0">
                          <a:solidFill>
                            <a:srgbClr val="000000"/>
                          </a:solidFill>
                          <a:effectLst/>
                          <a:latin typeface="Tahoma" panose="020B0604030504040204" pitchFamily="34" charset="0"/>
                          <a:ea typeface="Tahoma" panose="020B0604030504040204" pitchFamily="34" charset="0"/>
                        </a:rPr>
                        <a:t>6,702</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9594"/>
                    </a:solidFill>
                  </a:tcPr>
                </a:tc>
                <a:extLst>
                  <a:ext uri="{0D108BD9-81ED-4DB2-BD59-A6C34878D82A}">
                    <a16:rowId xmlns:a16="http://schemas.microsoft.com/office/drawing/2014/main" val="3754315947"/>
                  </a:ext>
                </a:extLst>
              </a:tr>
              <a:tr h="577508">
                <a:tc>
                  <a:txBody>
                    <a:bodyPr/>
                    <a:lstStyle/>
                    <a:p>
                      <a:pPr marL="179705" marR="635" indent="1270" algn="just">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Nominal Value of loans to MSMEs </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C0DB"/>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583.75bn</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C0DB"/>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1.71bn</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C0DB"/>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1.55bn</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C0DB"/>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3.24bn</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C0DB"/>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5,46bn</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C0DB"/>
                    </a:solidFill>
                  </a:tcPr>
                </a:tc>
                <a:tc>
                  <a:txBody>
                    <a:bodyPr/>
                    <a:lstStyle/>
                    <a:p>
                      <a:pPr marL="179705" marR="635" indent="1270" algn="r">
                        <a:lnSpc>
                          <a:spcPct val="151000"/>
                        </a:lnSpc>
                        <a:spcAft>
                          <a:spcPts val="125"/>
                        </a:spcAft>
                        <a:buNone/>
                      </a:pPr>
                      <a:r>
                        <a:rPr lang="en-US" sz="1400" kern="100" dirty="0">
                          <a:solidFill>
                            <a:srgbClr val="000000"/>
                          </a:solidFill>
                          <a:effectLst/>
                          <a:latin typeface="Tahoma" panose="020B0604030504040204" pitchFamily="34" charset="0"/>
                          <a:ea typeface="Tahoma" panose="020B0604030504040204" pitchFamily="34" charset="0"/>
                        </a:rPr>
                        <a:t>3.53bn</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FC0DB"/>
                    </a:solidFill>
                  </a:tcPr>
                </a:tc>
                <a:extLst>
                  <a:ext uri="{0D108BD9-81ED-4DB2-BD59-A6C34878D82A}">
                    <a16:rowId xmlns:a16="http://schemas.microsoft.com/office/drawing/2014/main" val="2486772832"/>
                  </a:ext>
                </a:extLst>
              </a:tr>
              <a:tr h="883592">
                <a:tc>
                  <a:txBody>
                    <a:bodyPr/>
                    <a:lstStyle/>
                    <a:p>
                      <a:pPr marL="179705" marR="635" indent="1270" algn="just">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Average loans to MSMEs as % of total bank loans</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marL="179705" marR="635" indent="1270" algn="r">
                        <a:lnSpc>
                          <a:spcPct val="151000"/>
                        </a:lnSpc>
                        <a:spcAft>
                          <a:spcPts val="125"/>
                        </a:spcAft>
                        <a:buNone/>
                      </a:pPr>
                      <a:r>
                        <a:rPr lang="en-US" sz="1400" kern="100" dirty="0">
                          <a:solidFill>
                            <a:srgbClr val="000000"/>
                          </a:solidFill>
                          <a:effectLst/>
                          <a:latin typeface="Tahoma" panose="020B0604030504040204" pitchFamily="34" charset="0"/>
                          <a:ea typeface="Tahoma" panose="020B0604030504040204" pitchFamily="34" charset="0"/>
                        </a:rPr>
                        <a:t>4.96</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3.73</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5.25</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7.55</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marL="179705" marR="635" indent="1270" algn="r">
                        <a:lnSpc>
                          <a:spcPct val="151000"/>
                        </a:lnSpc>
                        <a:spcAft>
                          <a:spcPts val="125"/>
                        </a:spcAft>
                        <a:buNone/>
                      </a:pPr>
                      <a:r>
                        <a:rPr lang="en-US" sz="1400" kern="100">
                          <a:solidFill>
                            <a:srgbClr val="000000"/>
                          </a:solidFill>
                          <a:effectLst/>
                          <a:latin typeface="Tahoma" panose="020B0604030504040204" pitchFamily="34" charset="0"/>
                          <a:ea typeface="Tahoma" panose="020B0604030504040204" pitchFamily="34" charset="0"/>
                        </a:rPr>
                        <a:t>7.53</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marL="179705" marR="635" indent="1270" algn="r">
                        <a:lnSpc>
                          <a:spcPct val="151000"/>
                        </a:lnSpc>
                        <a:spcAft>
                          <a:spcPts val="125"/>
                        </a:spcAft>
                        <a:buNone/>
                      </a:pPr>
                      <a:r>
                        <a:rPr lang="en-US" sz="1400" kern="100" dirty="0">
                          <a:solidFill>
                            <a:srgbClr val="000000"/>
                          </a:solidFill>
                          <a:effectLst/>
                          <a:latin typeface="Tahoma" panose="020B0604030504040204" pitchFamily="34" charset="0"/>
                          <a:ea typeface="Tahoma" panose="020B0604030504040204" pitchFamily="34" charset="0"/>
                        </a:rPr>
                        <a:t>6.97</a:t>
                      </a:r>
                    </a:p>
                  </a:txBody>
                  <a:tcPr marL="50623" marR="506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2252779242"/>
                  </a:ext>
                </a:extLst>
              </a:tr>
            </a:tbl>
          </a:graphicData>
        </a:graphic>
      </p:graphicFrame>
      <p:sp>
        <p:nvSpPr>
          <p:cNvPr id="6" name="TextBox 5">
            <a:extLst>
              <a:ext uri="{FF2B5EF4-FFF2-40B4-BE49-F238E27FC236}">
                <a16:creationId xmlns:a16="http://schemas.microsoft.com/office/drawing/2014/main" id="{E582506D-8C67-2CAD-64AE-631386322F87}"/>
              </a:ext>
            </a:extLst>
          </p:cNvPr>
          <p:cNvSpPr txBox="1"/>
          <p:nvPr/>
        </p:nvSpPr>
        <p:spPr>
          <a:xfrm>
            <a:off x="119946" y="647147"/>
            <a:ext cx="9719896" cy="458074"/>
          </a:xfrm>
          <a:prstGeom prst="rect">
            <a:avLst/>
          </a:prstGeom>
          <a:noFill/>
        </p:spPr>
        <p:txBody>
          <a:bodyPr wrap="square">
            <a:spAutoFit/>
          </a:bodyPr>
          <a:lstStyle/>
          <a:p>
            <a:pPr marL="282893" indent="-282893" algn="just" defTabSz="754380" fontAlgn="auto">
              <a:lnSpc>
                <a:spcPct val="150000"/>
              </a:lnSpc>
              <a:spcBef>
                <a:spcPts val="0"/>
              </a:spcBef>
              <a:spcAft>
                <a:spcPts val="0"/>
              </a:spcAft>
              <a:buFont typeface="Wingdings" panose="05000000000000000000" pitchFamily="2" charset="2"/>
              <a:buChar char="q"/>
              <a:defRPr/>
            </a:pPr>
            <a:r>
              <a:rPr lang="en-US" sz="1800" dirty="0">
                <a:solidFill>
                  <a:prstClr val="black"/>
                </a:solidFill>
                <a:latin typeface="Times New Roman" panose="02020603050405020304" pitchFamily="18" charset="0"/>
                <a:cs typeface="Times New Roman" panose="02020603050405020304" pitchFamily="18" charset="0"/>
              </a:rPr>
              <a:t>There has been an improvement in level of access to financial services by MSMEs</a:t>
            </a:r>
            <a:endParaRPr lang="en-ZA" sz="1800" dirty="0">
              <a:solidFill>
                <a:prstClr val="black"/>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72752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36A57CD4-DCD9-2772-B9D0-CF6B2C8F5C4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FB756FB-E5A5-75D9-7B29-54AD3DC40DF7}"/>
              </a:ext>
            </a:extLst>
          </p:cNvPr>
          <p:cNvSpPr>
            <a:spLocks noGrp="1"/>
          </p:cNvSpPr>
          <p:nvPr>
            <p:ph type="sldNum" sz="quarter" idx="12"/>
          </p:nvPr>
        </p:nvSpPr>
        <p:spPr/>
        <p:txBody>
          <a:bodyPr/>
          <a:lstStyle/>
          <a:p>
            <a:pPr defTabSz="707231">
              <a:defRPr/>
            </a:pPr>
            <a:fld id="{C1B451F8-B884-4631-A938-79D504EC1CD2}" type="slidenum">
              <a:rPr lang="en-US">
                <a:solidFill>
                  <a:prstClr val="black">
                    <a:tint val="75000"/>
                  </a:prstClr>
                </a:solidFill>
              </a:rPr>
              <a:pPr defTabSz="707231">
                <a:defRPr/>
              </a:pPr>
              <a:t>29</a:t>
            </a:fld>
            <a:endParaRPr lang="en-US" dirty="0">
              <a:solidFill>
                <a:prstClr val="black">
                  <a:tint val="75000"/>
                </a:prstClr>
              </a:solidFill>
            </a:endParaRPr>
          </a:p>
        </p:txBody>
      </p:sp>
      <p:sp>
        <p:nvSpPr>
          <p:cNvPr id="14" name="Title 1">
            <a:extLst>
              <a:ext uri="{FF2B5EF4-FFF2-40B4-BE49-F238E27FC236}">
                <a16:creationId xmlns:a16="http://schemas.microsoft.com/office/drawing/2014/main" id="{10001BA5-D7E8-E418-B183-F8372962E466}"/>
              </a:ext>
            </a:extLst>
          </p:cNvPr>
          <p:cNvSpPr txBox="1">
            <a:spLocks/>
          </p:cNvSpPr>
          <p:nvPr/>
        </p:nvSpPr>
        <p:spPr>
          <a:xfrm>
            <a:off x="152400" y="154589"/>
            <a:ext cx="9753600" cy="447746"/>
          </a:xfrm>
          <a:prstGeom prst="rect">
            <a:avLst/>
          </a:prstGeom>
          <a:solidFill>
            <a:schemeClr val="accent1">
              <a:lumMod val="40000"/>
              <a:lumOff val="60000"/>
            </a:schemeClr>
          </a:solidFill>
        </p:spPr>
        <p:txBody>
          <a:bodyPr vert="horz" lIns="75438" tIns="37719" rIns="75438" bIns="37719"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defTabSz="565808" fontAlgn="auto">
              <a:lnSpc>
                <a:spcPct val="110000"/>
              </a:lnSpc>
              <a:spcBef>
                <a:spcPts val="0"/>
              </a:spcBef>
              <a:spcAft>
                <a:spcPts val="177"/>
              </a:spcAft>
              <a:defRPr/>
            </a:pPr>
            <a:r>
              <a:rPr lang="en-GB" sz="1485"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rPr>
              <a:t>CONCLUSION</a:t>
            </a:r>
            <a:endParaRPr lang="en-ZA" sz="1485"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EB5B5F1B-C0E7-A580-A252-036D35073C7E}"/>
              </a:ext>
            </a:extLst>
          </p:cNvPr>
          <p:cNvSpPr txBox="1"/>
          <p:nvPr/>
        </p:nvSpPr>
        <p:spPr>
          <a:xfrm>
            <a:off x="138953" y="838200"/>
            <a:ext cx="9719896" cy="1156086"/>
          </a:xfrm>
          <a:prstGeom prst="rect">
            <a:avLst/>
          </a:prstGeom>
          <a:noFill/>
        </p:spPr>
        <p:txBody>
          <a:bodyPr wrap="square">
            <a:spAutoFit/>
          </a:bodyPr>
          <a:lstStyle/>
          <a:p>
            <a:pPr marL="282893" indent="-282893" algn="just" defTabSz="754380" fontAlgn="auto">
              <a:lnSpc>
                <a:spcPct val="150000"/>
              </a:lnSpc>
              <a:spcBef>
                <a:spcPts val="0"/>
              </a:spcBef>
              <a:spcAft>
                <a:spcPts val="0"/>
              </a:spcAft>
              <a:buFont typeface="Wingdings" panose="05000000000000000000" pitchFamily="2" charset="2"/>
              <a:buChar char="q"/>
              <a:defRPr/>
            </a:pPr>
            <a:r>
              <a:rPr lang="en-US" sz="1600" dirty="0">
                <a:solidFill>
                  <a:prstClr val="black"/>
                </a:solidFill>
                <a:latin typeface="Times New Roman" panose="02020603050405020304" pitchFamily="18" charset="0"/>
                <a:cs typeface="Times New Roman" panose="02020603050405020304" pitchFamily="18" charset="0"/>
              </a:rPr>
              <a:t>Continued collaboration between government, private sector and civil society to support formalization efforts and unlock potential of the informal sector is key.</a:t>
            </a:r>
          </a:p>
          <a:p>
            <a:pPr marL="282893" indent="-282893" algn="just" defTabSz="754380" fontAlgn="auto">
              <a:lnSpc>
                <a:spcPct val="150000"/>
              </a:lnSpc>
              <a:spcBef>
                <a:spcPts val="0"/>
              </a:spcBef>
              <a:spcAft>
                <a:spcPts val="0"/>
              </a:spcAft>
              <a:buFont typeface="Wingdings" panose="05000000000000000000" pitchFamily="2" charset="2"/>
              <a:buChar char="q"/>
              <a:defRPr/>
            </a:pPr>
            <a:r>
              <a:rPr lang="en-US" sz="1600" dirty="0">
                <a:solidFill>
                  <a:prstClr val="black"/>
                </a:solidFill>
                <a:latin typeface="Times New Roman" panose="02020603050405020304" pitchFamily="18" charset="0"/>
                <a:cs typeface="Times New Roman" panose="02020603050405020304" pitchFamily="18" charset="0"/>
              </a:rPr>
              <a:t>Together we can unlock the potential of the informal sector and drive economic growth and development. </a:t>
            </a:r>
            <a:endParaRPr lang="en-ZA" sz="1600" dirty="0">
              <a:solidFill>
                <a:prstClr val="black"/>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804AB3EB-3E3B-DD01-052D-7D1D2985EB89}"/>
              </a:ext>
            </a:extLst>
          </p:cNvPr>
          <p:cNvPicPr>
            <a:picLocks noChangeAspect="1"/>
          </p:cNvPicPr>
          <p:nvPr/>
        </p:nvPicPr>
        <p:blipFill>
          <a:blip r:embed="rId4"/>
          <a:stretch>
            <a:fillRect/>
          </a:stretch>
        </p:blipFill>
        <p:spPr>
          <a:xfrm>
            <a:off x="3581400" y="2667000"/>
            <a:ext cx="3117805" cy="1759376"/>
          </a:xfrm>
          <a:prstGeom prst="rect">
            <a:avLst/>
          </a:prstGeom>
        </p:spPr>
      </p:pic>
    </p:spTree>
    <p:extLst>
      <p:ext uri="{BB962C8B-B14F-4D97-AF65-F5344CB8AC3E}">
        <p14:creationId xmlns:p14="http://schemas.microsoft.com/office/powerpoint/2010/main" val="26443300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7DA14-8AB8-88C7-3891-DD1F9CE8CD46}"/>
              </a:ext>
            </a:extLst>
          </p:cNvPr>
          <p:cNvSpPr>
            <a:spLocks noGrp="1"/>
          </p:cNvSpPr>
          <p:nvPr>
            <p:ph type="title"/>
          </p:nvPr>
        </p:nvSpPr>
        <p:spPr>
          <a:xfrm>
            <a:off x="0" y="33219"/>
            <a:ext cx="9967826" cy="423981"/>
          </a:xfrm>
          <a:solidFill>
            <a:schemeClr val="accent1">
              <a:lumMod val="60000"/>
              <a:lumOff val="40000"/>
            </a:schemeClr>
          </a:solidFill>
        </p:spPr>
        <p:txBody>
          <a:bodyPr>
            <a:normAutofit/>
          </a:bodyPr>
          <a:lstStyle/>
          <a:p>
            <a:pPr algn="ctr"/>
            <a:r>
              <a:rPr kumimoji="0" lang="en-ZW" sz="1800" b="1" i="0" u="none" strike="noStrike" kern="1200" cap="none" spc="0" normalizeH="0" baseline="0" noProof="0" dirty="0">
                <a:ln>
                  <a:noFill/>
                </a:ln>
                <a:solidFill>
                  <a:prstClr val="black"/>
                </a:solidFill>
                <a:effectLst>
                  <a:outerShdw blurRad="31750" dist="25400" dir="5400000" algn="tl" rotWithShape="0">
                    <a:srgbClr val="000000">
                      <a:alpha val="25000"/>
                    </a:srgbClr>
                  </a:outerShdw>
                </a:effectLst>
                <a:uLnTx/>
                <a:uFillTx/>
                <a:latin typeface="Times New Roman" panose="02020603050405020304" pitchFamily="18" charset="0"/>
                <a:ea typeface="Tahoma" panose="020B0604030504040204" pitchFamily="34" charset="0"/>
                <a:cs typeface="Times New Roman" panose="02020603050405020304" pitchFamily="18" charset="0"/>
              </a:rPr>
              <a:t>IMPORTANCE OF SMEs</a:t>
            </a:r>
            <a:endParaRPr lang="en-ZW" sz="3080" dirty="0">
              <a:latin typeface="Arial Black" panose="020B0A04020102020204" pitchFamily="34" charset="0"/>
            </a:endParaRPr>
          </a:p>
        </p:txBody>
      </p:sp>
      <p:sp>
        <p:nvSpPr>
          <p:cNvPr id="8" name="Google Shape;102;p14">
            <a:extLst>
              <a:ext uri="{FF2B5EF4-FFF2-40B4-BE49-F238E27FC236}">
                <a16:creationId xmlns:a16="http://schemas.microsoft.com/office/drawing/2014/main" id="{D8A421EB-11E6-A1F6-2BE2-862F1C375D9F}"/>
              </a:ext>
            </a:extLst>
          </p:cNvPr>
          <p:cNvSpPr txBox="1">
            <a:spLocks/>
          </p:cNvSpPr>
          <p:nvPr/>
        </p:nvSpPr>
        <p:spPr>
          <a:xfrm>
            <a:off x="38100" y="457200"/>
            <a:ext cx="9891626" cy="3327226"/>
          </a:xfrm>
          <a:prstGeom prst="rect">
            <a:avLst/>
          </a:prstGeom>
        </p:spPr>
        <p:txBody>
          <a:bodyPr spcFirstLastPara="1" vert="horz" wrap="square" lIns="0" tIns="0" rIns="0" bIns="0" rtlCol="0" anchor="t" anchorCtr="0">
            <a:noAutofit/>
          </a:bodyPr>
          <a:lstStyle>
            <a:lvl1pPr marL="188595" indent="-188595" algn="l" defTabSz="754380" rtl="0" eaLnBrk="1" latinLnBrk="0" hangingPunct="1">
              <a:lnSpc>
                <a:spcPct val="90000"/>
              </a:lnSpc>
              <a:spcBef>
                <a:spcPts val="825"/>
              </a:spcBef>
              <a:buFont typeface="Arial" panose="020B0604020202020204" pitchFamily="34" charset="0"/>
              <a:buChar char="•"/>
              <a:defRPr sz="2310" kern="1200">
                <a:solidFill>
                  <a:schemeClr val="tx1"/>
                </a:solidFill>
                <a:latin typeface="+mn-lt"/>
                <a:ea typeface="+mn-ea"/>
                <a:cs typeface="+mn-cs"/>
              </a:defRPr>
            </a:lvl1pPr>
            <a:lvl2pPr marL="565785" indent="-188595" algn="l" defTabSz="754380" rtl="0" eaLnBrk="1" latinLnBrk="0" hangingPunct="1">
              <a:lnSpc>
                <a:spcPct val="90000"/>
              </a:lnSpc>
              <a:spcBef>
                <a:spcPts val="413"/>
              </a:spcBef>
              <a:buFont typeface="Arial" panose="020B0604020202020204" pitchFamily="34" charset="0"/>
              <a:buChar char="•"/>
              <a:defRPr sz="1980" kern="1200">
                <a:solidFill>
                  <a:schemeClr val="tx1"/>
                </a:solidFill>
                <a:latin typeface="+mn-lt"/>
                <a:ea typeface="+mn-ea"/>
                <a:cs typeface="+mn-cs"/>
              </a:defRPr>
            </a:lvl2pPr>
            <a:lvl3pPr marL="942975" indent="-188595" algn="l" defTabSz="754380" rtl="0" eaLnBrk="1" latinLnBrk="0" hangingPunct="1">
              <a:lnSpc>
                <a:spcPct val="90000"/>
              </a:lnSpc>
              <a:spcBef>
                <a:spcPts val="413"/>
              </a:spcBef>
              <a:buFont typeface="Arial" panose="020B0604020202020204" pitchFamily="34" charset="0"/>
              <a:buChar char="•"/>
              <a:defRPr sz="1650" kern="1200">
                <a:solidFill>
                  <a:schemeClr val="tx1"/>
                </a:solidFill>
                <a:latin typeface="+mn-lt"/>
                <a:ea typeface="+mn-ea"/>
                <a:cs typeface="+mn-cs"/>
              </a:defRPr>
            </a:lvl3pPr>
            <a:lvl4pPr marL="132016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4pPr>
            <a:lvl5pPr marL="169735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5pPr>
            <a:lvl6pPr marL="207454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6pPr>
            <a:lvl7pPr marL="245173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7pPr>
            <a:lvl8pPr marL="282892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8pPr>
            <a:lvl9pPr marL="3206115" indent="-188595" algn="l" defTabSz="754380" rtl="0" eaLnBrk="1" latinLnBrk="0" hangingPunct="1">
              <a:lnSpc>
                <a:spcPct val="90000"/>
              </a:lnSpc>
              <a:spcBef>
                <a:spcPts val="413"/>
              </a:spcBef>
              <a:buFont typeface="Arial" panose="020B0604020202020204" pitchFamily="34" charset="0"/>
              <a:buChar char="•"/>
              <a:defRPr sz="1485" kern="1200">
                <a:solidFill>
                  <a:schemeClr val="tx1"/>
                </a:solidFill>
                <a:latin typeface="+mn-lt"/>
                <a:ea typeface="+mn-ea"/>
                <a:cs typeface="+mn-cs"/>
              </a:defRPr>
            </a:lvl9pPr>
          </a:lstStyle>
          <a:p>
            <a:pPr algn="just" fontAlgn="auto">
              <a:lnSpc>
                <a:spcPct val="150000"/>
              </a:lnSpc>
              <a:spcAft>
                <a:spcPts val="0"/>
              </a:spcAft>
              <a:buFont typeface="Wingdings" panose="05000000000000000000" pitchFamily="2" charset="2"/>
              <a:buChar char="ü"/>
            </a:pPr>
            <a:r>
              <a:rPr lang="en-GB" sz="1800" b="1" dirty="0">
                <a:solidFill>
                  <a:srgbClr val="FF0000"/>
                </a:solidFill>
                <a:latin typeface="Times New Roman" panose="02020603050405020304" pitchFamily="18" charset="0"/>
                <a:cs typeface="Times New Roman" panose="02020603050405020304" pitchFamily="18" charset="0"/>
              </a:rPr>
              <a:t>Agents of broad-based, inclusive, sustainable &amp; high economic growth &amp; development </a:t>
            </a:r>
            <a:r>
              <a:rPr lang="en-GB" sz="1800" dirty="0">
                <a:latin typeface="Times New Roman" panose="02020603050405020304" pitchFamily="18" charset="0"/>
                <a:cs typeface="Times New Roman" panose="02020603050405020304" pitchFamily="18" charset="0"/>
              </a:rPr>
              <a:t>– contributing  to 60% to GDP and employment creation. </a:t>
            </a:r>
          </a:p>
          <a:p>
            <a:pPr algn="just" fontAlgn="auto">
              <a:lnSpc>
                <a:spcPct val="150000"/>
              </a:lnSpc>
              <a:spcBef>
                <a:spcPts val="660"/>
              </a:spcBef>
              <a:spcAft>
                <a:spcPts val="0"/>
              </a:spcAft>
              <a:buFont typeface="Wingdings" panose="05000000000000000000" pitchFamily="2" charset="2"/>
              <a:buChar char="ü"/>
            </a:pPr>
            <a:r>
              <a:rPr lang="en-GB" sz="1800" dirty="0">
                <a:latin typeface="Times New Roman" panose="02020603050405020304" pitchFamily="18" charset="0"/>
                <a:cs typeface="Times New Roman" panose="02020603050405020304" pitchFamily="18" charset="0"/>
              </a:rPr>
              <a:t>Play a </a:t>
            </a:r>
            <a:r>
              <a:rPr lang="en-GB" sz="1800" b="1" dirty="0">
                <a:latin typeface="Times New Roman" panose="02020603050405020304" pitchFamily="18" charset="0"/>
                <a:cs typeface="Times New Roman" panose="02020603050405020304" pitchFamily="18" charset="0"/>
              </a:rPr>
              <a:t>critical role in the wider socio-economic eco-system</a:t>
            </a:r>
          </a:p>
          <a:p>
            <a:pPr marL="880110" lvl="1" indent="-377190" algn="just" fontAlgn="auto">
              <a:lnSpc>
                <a:spcPct val="150000"/>
              </a:lnSpc>
              <a:spcAft>
                <a:spcPts val="0"/>
              </a:spcAft>
            </a:pPr>
            <a:r>
              <a:rPr lang="en-GB" sz="1800" dirty="0">
                <a:latin typeface="Times New Roman" panose="02020603050405020304" pitchFamily="18" charset="0"/>
                <a:cs typeface="Times New Roman" panose="02020603050405020304" pitchFamily="18" charset="0"/>
              </a:rPr>
              <a:t>Improved </a:t>
            </a:r>
            <a:r>
              <a:rPr lang="en-GB" sz="1800" b="1" dirty="0">
                <a:solidFill>
                  <a:srgbClr val="00B050"/>
                </a:solidFill>
                <a:latin typeface="Times New Roman" panose="02020603050405020304" pitchFamily="18" charset="0"/>
                <a:cs typeface="Times New Roman" panose="02020603050405020304" pitchFamily="18" charset="0"/>
              </a:rPr>
              <a:t>wealth creation for improved livelihoods &amp; poverty reduction; </a:t>
            </a:r>
          </a:p>
          <a:p>
            <a:pPr marL="880110" lvl="1" indent="-377190" algn="just" fontAlgn="auto">
              <a:lnSpc>
                <a:spcPct val="150000"/>
              </a:lnSpc>
              <a:spcAft>
                <a:spcPts val="0"/>
              </a:spcAft>
            </a:pPr>
            <a:r>
              <a:rPr lang="en-GB" sz="1800" dirty="0">
                <a:latin typeface="Times New Roman" panose="02020603050405020304" pitchFamily="18" charset="0"/>
                <a:cs typeface="Times New Roman" panose="02020603050405020304" pitchFamily="18" charset="0"/>
              </a:rPr>
              <a:t>Primary </a:t>
            </a:r>
            <a:r>
              <a:rPr lang="en-GB" sz="1800" b="1" dirty="0">
                <a:solidFill>
                  <a:srgbClr val="7030A0"/>
                </a:solidFill>
                <a:latin typeface="Times New Roman" panose="02020603050405020304" pitchFamily="18" charset="0"/>
                <a:cs typeface="Times New Roman" panose="02020603050405020304" pitchFamily="18" charset="0"/>
              </a:rPr>
              <a:t>source of net job creation;</a:t>
            </a:r>
          </a:p>
          <a:p>
            <a:pPr marL="880110" lvl="1" indent="-377190" algn="just" fontAlgn="auto">
              <a:lnSpc>
                <a:spcPct val="150000"/>
              </a:lnSpc>
              <a:spcAft>
                <a:spcPts val="0"/>
              </a:spcAft>
            </a:pPr>
            <a:r>
              <a:rPr lang="en-GB" sz="1800" dirty="0">
                <a:latin typeface="Times New Roman" panose="02020603050405020304" pitchFamily="18" charset="0"/>
                <a:cs typeface="Times New Roman" panose="02020603050405020304" pitchFamily="18" charset="0"/>
              </a:rPr>
              <a:t>Facilitate </a:t>
            </a:r>
            <a:r>
              <a:rPr lang="en-GB" sz="1800" b="1" dirty="0">
                <a:solidFill>
                  <a:srgbClr val="00B0F0"/>
                </a:solidFill>
                <a:latin typeface="Times New Roman" panose="02020603050405020304" pitchFamily="18" charset="0"/>
                <a:cs typeface="Times New Roman" panose="02020603050405020304" pitchFamily="18" charset="0"/>
              </a:rPr>
              <a:t>entrepreneurship development; </a:t>
            </a:r>
          </a:p>
          <a:p>
            <a:pPr marL="880110" lvl="1" indent="-377190" algn="just" fontAlgn="auto">
              <a:lnSpc>
                <a:spcPct val="150000"/>
              </a:lnSpc>
              <a:spcAft>
                <a:spcPts val="0"/>
              </a:spcAft>
            </a:pPr>
            <a:r>
              <a:rPr lang="en-GB" sz="1800" dirty="0">
                <a:latin typeface="Times New Roman" panose="02020603050405020304" pitchFamily="18" charset="0"/>
                <a:cs typeface="Times New Roman" panose="02020603050405020304" pitchFamily="18" charset="0"/>
              </a:rPr>
              <a:t>Facilitates </a:t>
            </a:r>
            <a:r>
              <a:rPr lang="en-GB" sz="1800" b="1" dirty="0">
                <a:solidFill>
                  <a:srgbClr val="FF0000"/>
                </a:solidFill>
                <a:latin typeface="Times New Roman" panose="02020603050405020304" pitchFamily="18" charset="0"/>
                <a:cs typeface="Times New Roman" panose="02020603050405020304" pitchFamily="18" charset="0"/>
              </a:rPr>
              <a:t>attainment of all the 17 SGDs</a:t>
            </a:r>
          </a:p>
          <a:p>
            <a:pPr marL="880110" lvl="1" indent="-377190" algn="just" fontAlgn="auto">
              <a:lnSpc>
                <a:spcPct val="150000"/>
              </a:lnSpc>
              <a:spcAft>
                <a:spcPts val="0"/>
              </a:spcAft>
            </a:pPr>
            <a:r>
              <a:rPr lang="en-GB" sz="1800" b="1" dirty="0">
                <a:solidFill>
                  <a:srgbClr val="FF0000"/>
                </a:solidFill>
                <a:latin typeface="Times New Roman" panose="02020603050405020304" pitchFamily="18" charset="0"/>
                <a:cs typeface="Times New Roman" panose="02020603050405020304" pitchFamily="18" charset="0"/>
              </a:rPr>
              <a:t>Key to their sustainability is access to affordable finance!!!</a:t>
            </a:r>
          </a:p>
          <a:p>
            <a:pPr marL="0" indent="0" algn="just" fontAlgn="auto">
              <a:spcAft>
                <a:spcPts val="0"/>
              </a:spcAft>
              <a:buNone/>
            </a:pPr>
            <a:endParaRPr lang="en-GB" sz="2000" dirty="0">
              <a:latin typeface="Times New Roman" panose="02020603050405020304" pitchFamily="18" charset="0"/>
              <a:cs typeface="Times New Roman" panose="02020603050405020304" pitchFamily="18" charset="0"/>
            </a:endParaRPr>
          </a:p>
          <a:p>
            <a:pPr algn="just" fontAlgn="auto">
              <a:spcAft>
                <a:spcPts val="0"/>
              </a:spcAft>
              <a:buFont typeface="Wingdings" panose="05000000000000000000" pitchFamily="2" charset="2"/>
              <a:buChar char="ü"/>
            </a:pPr>
            <a:endParaRPr lang="en-GB" sz="2000" b="1" dirty="0">
              <a:solidFill>
                <a:srgbClr val="FF0000"/>
              </a:solidFill>
              <a:latin typeface="Times New Roman" panose="02020603050405020304" pitchFamily="18" charset="0"/>
              <a:cs typeface="Times New Roman" panose="02020603050405020304" pitchFamily="18" charset="0"/>
            </a:endParaRPr>
          </a:p>
          <a:p>
            <a:pPr algn="just" fontAlgn="auto">
              <a:spcAft>
                <a:spcPts val="0"/>
              </a:spcAft>
              <a:buFont typeface="Wingdings" panose="05000000000000000000" pitchFamily="2" charset="2"/>
              <a:buChar char="ü"/>
            </a:pPr>
            <a:endParaRPr lang="en-GB" sz="2000" b="1" dirty="0">
              <a:solidFill>
                <a:srgbClr val="FF0000"/>
              </a:solidFill>
              <a:latin typeface="Times New Roman" panose="02020603050405020304" pitchFamily="18" charset="0"/>
              <a:cs typeface="Times New Roman" panose="02020603050405020304" pitchFamily="18" charset="0"/>
            </a:endParaRPr>
          </a:p>
          <a:p>
            <a:pPr algn="just" fontAlgn="auto">
              <a:spcAft>
                <a:spcPts val="0"/>
              </a:spcAft>
              <a:buFont typeface="Wingdings" panose="05000000000000000000" pitchFamily="2" charset="2"/>
              <a:buChar char="ü"/>
            </a:pPr>
            <a:endParaRPr lang="en-GB" sz="2000" b="1" dirty="0">
              <a:solidFill>
                <a:srgbClr val="FF0000"/>
              </a:solidFill>
              <a:latin typeface="Times New Roman" panose="02020603050405020304" pitchFamily="18" charset="0"/>
              <a:cs typeface="Times New Roman" panose="02020603050405020304" pitchFamily="18" charset="0"/>
            </a:endParaRPr>
          </a:p>
          <a:p>
            <a:pPr algn="just" fontAlgn="auto">
              <a:spcAft>
                <a:spcPts val="0"/>
              </a:spcAft>
              <a:buFont typeface="Wingdings" panose="05000000000000000000" pitchFamily="2" charset="2"/>
              <a:buChar char="ü"/>
            </a:pPr>
            <a:endParaRPr lang="en-GB" sz="2000" b="1" dirty="0">
              <a:solidFill>
                <a:srgbClr val="FF0000"/>
              </a:solidFill>
              <a:latin typeface="Times New Roman" panose="02020603050405020304" pitchFamily="18" charset="0"/>
              <a:cs typeface="Times New Roman" panose="02020603050405020304" pitchFamily="18" charset="0"/>
            </a:endParaRPr>
          </a:p>
          <a:p>
            <a:pPr algn="just" fontAlgn="auto">
              <a:spcAft>
                <a:spcPts val="0"/>
              </a:spcAft>
              <a:buFont typeface="Wingdings" panose="05000000000000000000" pitchFamily="2" charset="2"/>
              <a:buChar char="ü"/>
            </a:pPr>
            <a:endParaRPr lang="en-GB" sz="2000" b="1" dirty="0">
              <a:solidFill>
                <a:srgbClr val="FF0000"/>
              </a:solidFill>
              <a:latin typeface="Times New Roman" panose="02020603050405020304" pitchFamily="18" charset="0"/>
              <a:cs typeface="Times New Roman" panose="02020603050405020304" pitchFamily="18" charset="0"/>
            </a:endParaRPr>
          </a:p>
          <a:p>
            <a:pPr marL="0" indent="0" fontAlgn="auto">
              <a:spcAft>
                <a:spcPts val="0"/>
              </a:spcAft>
              <a:buFont typeface="Arial" panose="020B0604020202020204" pitchFamily="34" charset="0"/>
              <a:buNone/>
            </a:pPr>
            <a:endParaRPr lang="en-GB" sz="2200" b="1" dirty="0"/>
          </a:p>
        </p:txBody>
      </p:sp>
      <p:pic>
        <p:nvPicPr>
          <p:cNvPr id="5" name="Picture 4">
            <a:extLst>
              <a:ext uri="{FF2B5EF4-FFF2-40B4-BE49-F238E27FC236}">
                <a16:creationId xmlns:a16="http://schemas.microsoft.com/office/drawing/2014/main" id="{A6D270A5-4656-F924-2A8B-3336127445E8}"/>
              </a:ext>
            </a:extLst>
          </p:cNvPr>
          <p:cNvPicPr>
            <a:picLocks noChangeAspect="1"/>
          </p:cNvPicPr>
          <p:nvPr/>
        </p:nvPicPr>
        <p:blipFill>
          <a:blip r:embed="rId2"/>
          <a:stretch>
            <a:fillRect/>
          </a:stretch>
        </p:blipFill>
        <p:spPr>
          <a:xfrm>
            <a:off x="3450792" y="4438448"/>
            <a:ext cx="3241979" cy="2843533"/>
          </a:xfrm>
          <a:prstGeom prst="rect">
            <a:avLst/>
          </a:prstGeom>
        </p:spPr>
      </p:pic>
      <p:pic>
        <p:nvPicPr>
          <p:cNvPr id="10" name="Picture 9">
            <a:extLst>
              <a:ext uri="{FF2B5EF4-FFF2-40B4-BE49-F238E27FC236}">
                <a16:creationId xmlns:a16="http://schemas.microsoft.com/office/drawing/2014/main" id="{9A231A76-1CF0-60BB-CC26-AC172452CC07}"/>
              </a:ext>
            </a:extLst>
          </p:cNvPr>
          <p:cNvPicPr>
            <a:picLocks noChangeAspect="1"/>
          </p:cNvPicPr>
          <p:nvPr/>
        </p:nvPicPr>
        <p:blipFill>
          <a:blip r:embed="rId3"/>
          <a:stretch>
            <a:fillRect/>
          </a:stretch>
        </p:blipFill>
        <p:spPr>
          <a:xfrm>
            <a:off x="6910862" y="4438448"/>
            <a:ext cx="3048000" cy="2800552"/>
          </a:xfrm>
          <a:prstGeom prst="rect">
            <a:avLst/>
          </a:prstGeom>
        </p:spPr>
      </p:pic>
      <p:pic>
        <p:nvPicPr>
          <p:cNvPr id="12" name="Picture 11">
            <a:extLst>
              <a:ext uri="{FF2B5EF4-FFF2-40B4-BE49-F238E27FC236}">
                <a16:creationId xmlns:a16="http://schemas.microsoft.com/office/drawing/2014/main" id="{D9288C20-5A65-943D-40F2-FE338F0B8346}"/>
              </a:ext>
            </a:extLst>
          </p:cNvPr>
          <p:cNvPicPr>
            <a:picLocks noChangeAspect="1"/>
          </p:cNvPicPr>
          <p:nvPr/>
        </p:nvPicPr>
        <p:blipFill>
          <a:blip r:embed="rId4"/>
          <a:stretch>
            <a:fillRect/>
          </a:stretch>
        </p:blipFill>
        <p:spPr>
          <a:xfrm>
            <a:off x="228599" y="4438448"/>
            <a:ext cx="3004103" cy="2724352"/>
          </a:xfrm>
          <a:prstGeom prst="rect">
            <a:avLst/>
          </a:prstGeom>
        </p:spPr>
      </p:pic>
    </p:spTree>
    <p:extLst>
      <p:ext uri="{BB962C8B-B14F-4D97-AF65-F5344CB8AC3E}">
        <p14:creationId xmlns:p14="http://schemas.microsoft.com/office/powerpoint/2010/main" val="1091794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45EAD4-7772-F38C-A10B-D1CB17CDD74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9B5666F3-1596-C1A7-6BF0-68A682946B2A}"/>
              </a:ext>
            </a:extLst>
          </p:cNvPr>
          <p:cNvSpPr txBox="1">
            <a:spLocks/>
          </p:cNvSpPr>
          <p:nvPr/>
        </p:nvSpPr>
        <p:spPr>
          <a:xfrm>
            <a:off x="55418" y="1"/>
            <a:ext cx="9906000" cy="533400"/>
          </a:xfrm>
          <a:prstGeom prst="rect">
            <a:avLst/>
          </a:prstGeom>
          <a:solidFill>
            <a:srgbClr val="5B9BD5">
              <a:lumMod val="60000"/>
              <a:lumOff val="40000"/>
            </a:srgbClr>
          </a:solidFill>
          <a:ln>
            <a:solidFill>
              <a:sysClr val="windowText" lastClr="000000"/>
            </a:solidFill>
          </a:ln>
        </p:spPr>
        <p:txBody>
          <a:bodyPr vert="horz" rtlCol="0" anchor="ctr">
            <a:noAutofit/>
            <a:scene3d>
              <a:camera prst="orthographicFront"/>
              <a:lightRig rig="soft" dir="t"/>
            </a:scene3d>
            <a:sp3d prstMaterial="softEdge">
              <a:bevelT w="25400" h="25400"/>
            </a:sp3d>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indent="182886" algn="ctr" defTabSz="975390" fontAlgn="auto">
              <a:lnSpc>
                <a:spcPct val="150000"/>
              </a:lnSpc>
              <a:spcBef>
                <a:spcPts val="0"/>
              </a:spcBef>
              <a:spcAft>
                <a:spcPts val="800"/>
              </a:spcAft>
              <a:defRPr/>
            </a:pPr>
            <a:endParaRPr lang="en-US" sz="2000">
              <a:solidFill>
                <a:prstClr val="black"/>
              </a:solidFill>
              <a:latin typeface="Arial Black" panose="020B0A04020102020204" pitchFamily="34" charset="0"/>
            </a:endParaRPr>
          </a:p>
          <a:p>
            <a:pPr indent="182886" algn="ctr" defTabSz="975390" fontAlgn="auto">
              <a:lnSpc>
                <a:spcPct val="150000"/>
              </a:lnSpc>
              <a:spcBef>
                <a:spcPts val="0"/>
              </a:spcBef>
              <a:spcAft>
                <a:spcPts val="800"/>
              </a:spcAft>
              <a:defRPr/>
            </a:pPr>
            <a:r>
              <a:rPr lang="en-US" sz="2000">
                <a:solidFill>
                  <a:prstClr val="black"/>
                </a:solidFill>
                <a:latin typeface="Arial Black" panose="020B0A04020102020204" pitchFamily="34" charset="0"/>
              </a:rPr>
              <a:t>BASELINE STATISTICS</a:t>
            </a:r>
            <a:br>
              <a:rPr lang="en-ZW" sz="2000">
                <a:solidFill>
                  <a:prstClr val="black"/>
                </a:solidFill>
                <a:latin typeface="Calibri" panose="020F0502020204030204" pitchFamily="34" charset="0"/>
                <a:ea typeface="Calibri" panose="020F0502020204030204" pitchFamily="34" charset="0"/>
                <a:cs typeface="Calibri" panose="020F0502020204030204" pitchFamily="34" charset="0"/>
              </a:rPr>
            </a:br>
            <a:endParaRPr lang="en-ZW" sz="2000" dirty="0">
              <a:solidFill>
                <a:srgbClr val="44546A"/>
              </a:solidFill>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6" name="Google Shape;102;p14">
            <a:extLst>
              <a:ext uri="{FF2B5EF4-FFF2-40B4-BE49-F238E27FC236}">
                <a16:creationId xmlns:a16="http://schemas.microsoft.com/office/drawing/2014/main" id="{C4DCED7B-2425-ACFF-B84B-64F4E28DF699}"/>
              </a:ext>
            </a:extLst>
          </p:cNvPr>
          <p:cNvGraphicFramePr/>
          <p:nvPr>
            <p:extLst>
              <p:ext uri="{D42A27DB-BD31-4B8C-83A1-F6EECF244321}">
                <p14:modId xmlns:p14="http://schemas.microsoft.com/office/powerpoint/2010/main" val="3131376973"/>
              </p:ext>
            </p:extLst>
          </p:nvPr>
        </p:nvGraphicFramePr>
        <p:xfrm>
          <a:off x="76200" y="685800"/>
          <a:ext cx="974123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Rectangle 1">
            <a:extLst>
              <a:ext uri="{FF2B5EF4-FFF2-40B4-BE49-F238E27FC236}">
                <a16:creationId xmlns:a16="http://schemas.microsoft.com/office/drawing/2014/main" id="{E2C854C0-4FEF-926B-27B9-580D6CE44828}"/>
              </a:ext>
            </a:extLst>
          </p:cNvPr>
          <p:cNvSpPr/>
          <p:nvPr/>
        </p:nvSpPr>
        <p:spPr>
          <a:xfrm>
            <a:off x="381000" y="6096000"/>
            <a:ext cx="9296400" cy="609600"/>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ZW" sz="2000" dirty="0">
                <a:solidFill>
                  <a:prstClr val="black"/>
                </a:solidFill>
                <a:latin typeface="Times New Roman" panose="02020603050405020304" pitchFamily="18" charset="0"/>
                <a:cs typeface="Times New Roman" panose="02020603050405020304" pitchFamily="18" charset="0"/>
              </a:rPr>
              <a:t>Unlocking the informal sector in Zimbabwe requires a multifaceted approach and collaboration among the various stakeholders to deal with challenges the sector faces </a:t>
            </a:r>
          </a:p>
        </p:txBody>
      </p:sp>
    </p:spTree>
    <p:extLst>
      <p:ext uri="{BB962C8B-B14F-4D97-AF65-F5344CB8AC3E}">
        <p14:creationId xmlns:p14="http://schemas.microsoft.com/office/powerpoint/2010/main" val="1873125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476DF-A677-253B-28FE-5AB6F121B643}"/>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E111A691-74D5-223D-CD86-F91684EFD6C1}"/>
              </a:ext>
            </a:extLst>
          </p:cNvPr>
          <p:cNvGrpSpPr/>
          <p:nvPr/>
        </p:nvGrpSpPr>
        <p:grpSpPr>
          <a:xfrm>
            <a:off x="82562" y="5958461"/>
            <a:ext cx="9910139" cy="1068760"/>
            <a:chOff x="3215680" y="2348880"/>
            <a:chExt cx="11615416" cy="1296144"/>
          </a:xfrm>
        </p:grpSpPr>
        <p:sp>
          <p:nvSpPr>
            <p:cNvPr id="28" name="Rectangle: Rounded Corners 27">
              <a:extLst>
                <a:ext uri="{FF2B5EF4-FFF2-40B4-BE49-F238E27FC236}">
                  <a16:creationId xmlns:a16="http://schemas.microsoft.com/office/drawing/2014/main" id="{1BB99830-3747-0DBE-0BDD-07C6FD130D35}"/>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defTabSz="754380" fontAlgn="auto">
                <a:spcBef>
                  <a:spcPts val="0"/>
                </a:spcBef>
                <a:spcAft>
                  <a:spcPts val="0"/>
                </a:spcAft>
                <a:defRPr/>
              </a:pPr>
              <a:r>
                <a:rPr lang="en-US" sz="1320" b="1" dirty="0">
                  <a:solidFill>
                    <a:prstClr val="white"/>
                  </a:solidFill>
                  <a:latin typeface="Arial" panose="020B0604020202020204" pitchFamily="34" charset="0"/>
                  <a:cs typeface="Arial" panose="020B0604020202020204" pitchFamily="34" charset="0"/>
                </a:rPr>
                <a:t>Lack of trust in financial institutions</a:t>
              </a:r>
            </a:p>
          </p:txBody>
        </p:sp>
        <p:sp>
          <p:nvSpPr>
            <p:cNvPr id="29" name="Rectangle: Rounded Corners 28">
              <a:extLst>
                <a:ext uri="{FF2B5EF4-FFF2-40B4-BE49-F238E27FC236}">
                  <a16:creationId xmlns:a16="http://schemas.microsoft.com/office/drawing/2014/main" id="{1946ACF8-433E-B217-EE6F-C5B1A8577E7A}"/>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30" name="Rectangle: Rounded Corners 29">
              <a:extLst>
                <a:ext uri="{FF2B5EF4-FFF2-40B4-BE49-F238E27FC236}">
                  <a16:creationId xmlns:a16="http://schemas.microsoft.com/office/drawing/2014/main" id="{834451ED-EF38-7398-9B00-6F657F73CDEE}"/>
                </a:ext>
              </a:extLst>
            </p:cNvPr>
            <p:cNvSpPr/>
            <p:nvPr/>
          </p:nvSpPr>
          <p:spPr>
            <a:xfrm>
              <a:off x="5614071" y="2348880"/>
              <a:ext cx="9217025" cy="129614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indent="-235744" algn="just" defTabSz="754380" fontAlgn="auto">
                <a:spcBef>
                  <a:spcPts val="0"/>
                </a:spcBef>
                <a:spcAft>
                  <a:spcPts val="0"/>
                </a:spcAft>
                <a:buFont typeface="Arial" panose="020B0604020202020204" pitchFamily="34" charset="0"/>
                <a:buChar char="•"/>
                <a:defRPr/>
              </a:pPr>
              <a:r>
                <a:rPr lang="en-US" altLang="ko-KR" sz="1320" dirty="0">
                  <a:solidFill>
                    <a:prstClr val="black"/>
                  </a:solidFill>
                  <a:latin typeface="Tahoma" panose="020B0604030504040204" pitchFamily="34" charset="0"/>
                </a:rPr>
                <a:t>Perceived low benefit/return</a:t>
              </a:r>
            </a:p>
            <a:p>
              <a:pPr marL="235744" lvl="0" indent="-235744" algn="just" defTabSz="754380" fontAlgn="auto">
                <a:spcBef>
                  <a:spcPts val="0"/>
                </a:spcBef>
                <a:spcAft>
                  <a:spcPts val="0"/>
                </a:spcAft>
                <a:buFont typeface="Arial" panose="020B0604020202020204" pitchFamily="34" charset="0"/>
                <a:buChar char="•"/>
                <a:defRPr/>
              </a:pPr>
              <a:r>
                <a:rPr lang="en-ZW" sz="1320" dirty="0">
                  <a:solidFill>
                    <a:prstClr val="black"/>
                  </a:solidFill>
                  <a:latin typeface="Tahoma" panose="020B0604030504040204" pitchFamily="34" charset="0"/>
                </a:rPr>
                <a:t>Believe Financial Institutions are for the rich;</a:t>
              </a:r>
            </a:p>
            <a:p>
              <a:pPr marL="235744" lvl="0" indent="-235744" algn="just" defTabSz="754380" fontAlgn="auto">
                <a:spcBef>
                  <a:spcPts val="0"/>
                </a:spcBef>
                <a:spcAft>
                  <a:spcPts val="0"/>
                </a:spcAft>
                <a:buFont typeface="Arial" panose="020B0604020202020204" pitchFamily="34" charset="0"/>
                <a:buChar char="•"/>
                <a:defRPr/>
              </a:pPr>
              <a:r>
                <a:rPr lang="en-ZW" sz="1320" dirty="0">
                  <a:solidFill>
                    <a:prstClr val="black"/>
                  </a:solidFill>
                  <a:latin typeface="Tahoma" panose="020B0604030504040204" pitchFamily="34" charset="0"/>
                </a:rPr>
                <a:t>Intimidated by formal settings;</a:t>
              </a:r>
            </a:p>
            <a:p>
              <a:pPr marL="235744" indent="-235744" algn="just" defTabSz="754380" fontAlgn="auto">
                <a:spcBef>
                  <a:spcPts val="0"/>
                </a:spcBef>
                <a:spcAft>
                  <a:spcPts val="0"/>
                </a:spcAft>
                <a:buFont typeface="Arial" panose="020B0604020202020204" pitchFamily="34" charset="0"/>
                <a:buChar char="•"/>
                <a:defRPr/>
              </a:pPr>
              <a:endParaRPr lang="ko-KR" altLang="en-US" sz="1320" dirty="0">
                <a:solidFill>
                  <a:prstClr val="black"/>
                </a:solidFill>
                <a:latin typeface="Tahoma" panose="020B0604030504040204" pitchFamily="34" charset="0"/>
              </a:endParaRPr>
            </a:p>
          </p:txBody>
        </p:sp>
      </p:grpSp>
      <p:grpSp>
        <p:nvGrpSpPr>
          <p:cNvPr id="2" name="Group 1">
            <a:extLst>
              <a:ext uri="{FF2B5EF4-FFF2-40B4-BE49-F238E27FC236}">
                <a16:creationId xmlns:a16="http://schemas.microsoft.com/office/drawing/2014/main" id="{DBB52243-FED1-D08D-AC9A-14FC0FD53A73}"/>
              </a:ext>
            </a:extLst>
          </p:cNvPr>
          <p:cNvGrpSpPr/>
          <p:nvPr/>
        </p:nvGrpSpPr>
        <p:grpSpPr>
          <a:xfrm>
            <a:off x="112586" y="1051749"/>
            <a:ext cx="9833227" cy="786735"/>
            <a:chOff x="3215680" y="2348880"/>
            <a:chExt cx="11593288" cy="1296144"/>
          </a:xfrm>
        </p:grpSpPr>
        <p:sp>
          <p:nvSpPr>
            <p:cNvPr id="4" name="Rectangle: Rounded Corners 3">
              <a:extLst>
                <a:ext uri="{FF2B5EF4-FFF2-40B4-BE49-F238E27FC236}">
                  <a16:creationId xmlns:a16="http://schemas.microsoft.com/office/drawing/2014/main" id="{C345101A-8AC5-F2E2-9A45-8B820EEBB0AA}"/>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defTabSz="754380" fontAlgn="auto">
                <a:spcBef>
                  <a:spcPts val="0"/>
                </a:spcBef>
                <a:spcAft>
                  <a:spcPts val="0"/>
                </a:spcAft>
                <a:defRPr/>
              </a:pPr>
              <a:r>
                <a:rPr lang="en-ZW" sz="1320" b="1" dirty="0">
                  <a:solidFill>
                    <a:prstClr val="white"/>
                  </a:solidFill>
                  <a:latin typeface="Arial" panose="020B0604020202020204" pitchFamily="34" charset="0"/>
                  <a:cs typeface="Arial" panose="020B0604020202020204" pitchFamily="34" charset="0"/>
                </a:rPr>
                <a:t>High level of </a:t>
              </a:r>
            </a:p>
            <a:p>
              <a:pPr defTabSz="754380" fontAlgn="auto">
                <a:spcBef>
                  <a:spcPts val="0"/>
                </a:spcBef>
                <a:spcAft>
                  <a:spcPts val="0"/>
                </a:spcAft>
                <a:defRPr/>
              </a:pPr>
              <a:r>
                <a:rPr lang="en-ZW" sz="1320" b="1" dirty="0">
                  <a:solidFill>
                    <a:prstClr val="white"/>
                  </a:solidFill>
                  <a:latin typeface="Arial" panose="020B0604020202020204" pitchFamily="34" charset="0"/>
                  <a:cs typeface="Arial" panose="020B0604020202020204" pitchFamily="34" charset="0"/>
                </a:rPr>
                <a:t>informalisation (86%)</a:t>
              </a:r>
            </a:p>
          </p:txBody>
        </p:sp>
        <p:sp>
          <p:nvSpPr>
            <p:cNvPr id="5" name="Rectangle: Rounded Corners 4">
              <a:extLst>
                <a:ext uri="{FF2B5EF4-FFF2-40B4-BE49-F238E27FC236}">
                  <a16:creationId xmlns:a16="http://schemas.microsoft.com/office/drawing/2014/main" id="{98B2A68E-5927-9B58-A4F0-EAB753FB42F4}"/>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AEFC87A6-4154-32DC-2438-B488C3CF8C83}"/>
                </a:ext>
              </a:extLst>
            </p:cNvPr>
            <p:cNvSpPr/>
            <p:nvPr/>
          </p:nvSpPr>
          <p:spPr>
            <a:xfrm>
              <a:off x="5591944" y="2348880"/>
              <a:ext cx="9217024" cy="129614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Informal businesses may not have access to formal and affordable financing channel due to lack of documentation;</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Informal businesses may be forced to rely on informal and unregulated financing sources which are expensive; - </a:t>
              </a:r>
              <a:r>
                <a:rPr lang="en-US" sz="1320" b="1" i="1" dirty="0">
                  <a:solidFill>
                    <a:prstClr val="black"/>
                  </a:solidFill>
                  <a:latin typeface="Tahoma" panose="020B0604030504040204" pitchFamily="34" charset="0"/>
                </a:rPr>
                <a:t>struggle to scale up</a:t>
              </a:r>
              <a:r>
                <a:rPr lang="en-US" sz="1320" dirty="0">
                  <a:solidFill>
                    <a:prstClr val="black"/>
                  </a:solidFill>
                  <a:latin typeface="Tahoma" panose="020B0604030504040204" pitchFamily="34" charset="0"/>
                </a:rPr>
                <a:t>.</a:t>
              </a:r>
            </a:p>
          </p:txBody>
        </p:sp>
      </p:grpSp>
      <p:grpSp>
        <p:nvGrpSpPr>
          <p:cNvPr id="11" name="Group 10">
            <a:extLst>
              <a:ext uri="{FF2B5EF4-FFF2-40B4-BE49-F238E27FC236}">
                <a16:creationId xmlns:a16="http://schemas.microsoft.com/office/drawing/2014/main" id="{D34414EC-903A-EBC1-3606-5CDB96C3A87C}"/>
              </a:ext>
            </a:extLst>
          </p:cNvPr>
          <p:cNvGrpSpPr/>
          <p:nvPr/>
        </p:nvGrpSpPr>
        <p:grpSpPr>
          <a:xfrm>
            <a:off x="87044" y="1926297"/>
            <a:ext cx="9894286" cy="893104"/>
            <a:chOff x="3215680" y="2348879"/>
            <a:chExt cx="11593288" cy="1313704"/>
          </a:xfrm>
        </p:grpSpPr>
        <p:sp>
          <p:nvSpPr>
            <p:cNvPr id="12" name="Rectangle: Rounded Corners 11">
              <a:extLst>
                <a:ext uri="{FF2B5EF4-FFF2-40B4-BE49-F238E27FC236}">
                  <a16:creationId xmlns:a16="http://schemas.microsoft.com/office/drawing/2014/main" id="{2CC08A6B-0AA2-741B-2272-C33CF88E1007}"/>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0" marR="0" lvl="0" indent="0" algn="just" defTabSz="565803" rtl="0" eaLnBrk="1" fontAlgn="base" latinLnBrk="0" hangingPunct="1">
                <a:lnSpc>
                  <a:spcPct val="200000"/>
                </a:lnSpc>
                <a:spcBef>
                  <a:spcPct val="0"/>
                </a:spcBef>
                <a:spcAft>
                  <a:spcPct val="0"/>
                </a:spcAft>
                <a:buClrTx/>
                <a:buSzTx/>
                <a:buFontTx/>
                <a:buNone/>
                <a:tabLst/>
                <a:defRPr/>
              </a:pPr>
              <a:r>
                <a:rPr kumimoji="0" lang="en-ZA" sz="900" b="1" i="0" u="none" strike="noStrike" kern="1200" cap="none" spc="0" normalizeH="0" baseline="0" noProof="0" dirty="0">
                  <a:ln>
                    <a:noFill/>
                  </a:ln>
                  <a:solidFill>
                    <a:schemeClr val="bg1"/>
                  </a:solidFill>
                  <a:effectLst/>
                  <a:uLnTx/>
                  <a:uFillTx/>
                  <a:latin typeface="Tahoma" panose="020B0604030504040204" pitchFamily="34" charset="0"/>
                  <a:ea typeface="Tahoma" panose="020B0604030504040204" pitchFamily="34" charset="0"/>
                  <a:cs typeface="Tahoma" panose="020B0604030504040204" pitchFamily="34" charset="0"/>
                </a:rPr>
                <a:t>LIMITED OR LACK OF INFORMATION</a:t>
              </a:r>
            </a:p>
          </p:txBody>
        </p:sp>
        <p:sp>
          <p:nvSpPr>
            <p:cNvPr id="13" name="Rectangle: Rounded Corners 12">
              <a:extLst>
                <a:ext uri="{FF2B5EF4-FFF2-40B4-BE49-F238E27FC236}">
                  <a16:creationId xmlns:a16="http://schemas.microsoft.com/office/drawing/2014/main" id="{BEBF74BF-CE81-55F1-1AF6-484E05BC6CD5}"/>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14" name="Rectangle: Rounded Corners 13">
              <a:extLst>
                <a:ext uri="{FF2B5EF4-FFF2-40B4-BE49-F238E27FC236}">
                  <a16:creationId xmlns:a16="http://schemas.microsoft.com/office/drawing/2014/main" id="{B9F0E12B-1F03-2FA3-E28B-43F6279C9C29}"/>
                </a:ext>
              </a:extLst>
            </p:cNvPr>
            <p:cNvSpPr/>
            <p:nvPr/>
          </p:nvSpPr>
          <p:spPr>
            <a:xfrm>
              <a:off x="5591944" y="2348879"/>
              <a:ext cx="9217024" cy="131370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marR="0" lvl="0" indent="-235744" algn="just" defTabSz="754380" eaLnBrk="1" fontAlgn="auto" latinLnBrk="0" hangingPunct="1">
                <a:lnSpc>
                  <a:spcPct val="160000"/>
                </a:lnSpc>
                <a:spcBef>
                  <a:spcPts val="0"/>
                </a:spcBef>
                <a:spcAft>
                  <a:spcPts val="0"/>
                </a:spcAft>
                <a:buClrTx/>
                <a:buSzTx/>
                <a:buFont typeface="Arial" panose="020B0604020202020204" pitchFamily="34" charset="0"/>
                <a:buChar char="•"/>
                <a:tabLst/>
                <a:defRPr/>
              </a:pPr>
              <a:r>
                <a:rPr lang="en-GB" sz="1320" dirty="0">
                  <a:solidFill>
                    <a:prstClr val="black"/>
                  </a:solidFill>
                  <a:latin typeface="Tahoma" panose="020B0604030504040204" pitchFamily="34" charset="0"/>
                </a:rPr>
                <a:t>MSMEs lack information on the available financial products and services.</a:t>
              </a:r>
            </a:p>
            <a:p>
              <a:pPr marL="235744" marR="0" lvl="0" indent="-235744" algn="just" defTabSz="754380" eaLnBrk="1" fontAlgn="auto" latinLnBrk="0" hangingPunct="1">
                <a:lnSpc>
                  <a:spcPct val="160000"/>
                </a:lnSpc>
                <a:spcBef>
                  <a:spcPts val="0"/>
                </a:spcBef>
                <a:spcAft>
                  <a:spcPts val="0"/>
                </a:spcAft>
                <a:buClrTx/>
                <a:buSzTx/>
                <a:buFont typeface="Arial" panose="020B0604020202020204" pitchFamily="34" charset="0"/>
                <a:buChar char="•"/>
                <a:tabLst/>
                <a:defRPr/>
              </a:pPr>
              <a:r>
                <a:rPr lang="en-GB" sz="1320" dirty="0">
                  <a:solidFill>
                    <a:prstClr val="black"/>
                  </a:solidFill>
                  <a:latin typeface="Tahoma" panose="020B0604030504040204" pitchFamily="34" charset="0"/>
                </a:rPr>
                <a:t>FSPs on the other hand, do not have sufficient information, nor a good understanding of MSMEs</a:t>
              </a:r>
            </a:p>
            <a:p>
              <a:pPr marL="235744" marR="0" lvl="0" indent="-235744" algn="just" defTabSz="754380" eaLnBrk="1" fontAlgn="auto" latinLnBrk="0" hangingPunct="1">
                <a:lnSpc>
                  <a:spcPct val="160000"/>
                </a:lnSpc>
                <a:spcBef>
                  <a:spcPts val="0"/>
                </a:spcBef>
                <a:spcAft>
                  <a:spcPts val="0"/>
                </a:spcAft>
                <a:buClrTx/>
                <a:buSzTx/>
                <a:buFont typeface="Arial" panose="020B0604020202020204" pitchFamily="34" charset="0"/>
                <a:buChar char="•"/>
                <a:tabLst/>
                <a:defRPr/>
              </a:pPr>
              <a:r>
                <a:rPr lang="en-GB" sz="1320" b="1" i="1" dirty="0">
                  <a:solidFill>
                    <a:prstClr val="black"/>
                  </a:solidFill>
                  <a:latin typeface="Tahoma" panose="020B0604030504040204" pitchFamily="34" charset="0"/>
                </a:rPr>
                <a:t>Limited access to market information</a:t>
              </a:r>
              <a:endParaRPr lang="en-ZW" sz="1320" b="1" i="1" dirty="0">
                <a:solidFill>
                  <a:prstClr val="black"/>
                </a:solidFill>
                <a:latin typeface="Tahoma" panose="020B0604030504040204" pitchFamily="34" charset="0"/>
              </a:endParaRPr>
            </a:p>
          </p:txBody>
        </p:sp>
      </p:grpSp>
      <p:sp>
        <p:nvSpPr>
          <p:cNvPr id="7" name="Title 2">
            <a:extLst>
              <a:ext uri="{FF2B5EF4-FFF2-40B4-BE49-F238E27FC236}">
                <a16:creationId xmlns:a16="http://schemas.microsoft.com/office/drawing/2014/main" id="{8892698B-C824-7236-54E4-E49FABB9D156}"/>
              </a:ext>
            </a:extLst>
          </p:cNvPr>
          <p:cNvSpPr txBox="1">
            <a:spLocks/>
          </p:cNvSpPr>
          <p:nvPr/>
        </p:nvSpPr>
        <p:spPr>
          <a:xfrm>
            <a:off x="-22412" y="685800"/>
            <a:ext cx="9758581" cy="311006"/>
          </a:xfrm>
          <a:prstGeom prst="rect">
            <a:avLst/>
          </a:prstGeom>
        </p:spPr>
        <p:txBody>
          <a:bodyPr vert="horz" lIns="0" tIns="45720" rIns="91440" bIns="45720" rtlCol="0" anchor="ctr">
            <a:noAutofit/>
          </a:bodyPr>
          <a:lstStyle>
            <a:lvl1pPr algn="l" defTabSz="502920" rtl="0" eaLnBrk="1" latinLnBrk="0" hangingPunct="1">
              <a:spcBef>
                <a:spcPct val="0"/>
              </a:spcBef>
              <a:buNone/>
              <a:defRPr sz="3520" b="0" kern="1200">
                <a:solidFill>
                  <a:schemeClr val="tx1"/>
                </a:solidFill>
                <a:latin typeface="+mj-lt"/>
                <a:ea typeface="+mj-ea"/>
                <a:cs typeface="+mj-cs"/>
              </a:defRPr>
            </a:lvl1pPr>
          </a:lstStyle>
          <a:p>
            <a:pPr marL="442664" lvl="1" indent="-291733" defTabSz="583466" rtl="0" fontAlgn="auto">
              <a:lnSpc>
                <a:spcPct val="90000"/>
              </a:lnSpc>
              <a:spcBef>
                <a:spcPts val="0"/>
              </a:spcBef>
              <a:spcAft>
                <a:spcPts val="0"/>
              </a:spcAft>
              <a:defRPr/>
            </a:pPr>
            <a:r>
              <a:rPr lang="en-US" sz="2000" dirty="0">
                <a:solidFill>
                  <a:prstClr val="black"/>
                </a:solidFill>
                <a:latin typeface="Tahoma" panose="020B0604030504040204" pitchFamily="34" charset="0"/>
                <a:ea typeface="Tahoma" panose="020B0604030504040204" pitchFamily="34" charset="0"/>
                <a:cs typeface="Tahoma" panose="020B0604030504040204" pitchFamily="34" charset="0"/>
              </a:rPr>
              <a:t>M</a:t>
            </a:r>
            <a:r>
              <a:rPr lang="en-US" sz="2000" kern="1200" dirty="0">
                <a:solidFill>
                  <a:prstClr val="black"/>
                </a:solidFill>
                <a:latin typeface="Tahoma" panose="020B0604030504040204" pitchFamily="34" charset="0"/>
                <a:ea typeface="Tahoma" panose="020B0604030504040204" pitchFamily="34" charset="0"/>
                <a:cs typeface="Tahoma" panose="020B0604030504040204" pitchFamily="34" charset="0"/>
              </a:rPr>
              <a:t>SMEs face various challenges  </a:t>
            </a:r>
            <a:r>
              <a:rPr lang="en-US" sz="2000" dirty="0">
                <a:solidFill>
                  <a:prstClr val="black"/>
                </a:solidFill>
                <a:latin typeface="Tahoma" panose="020B0604030504040204" pitchFamily="34" charset="0"/>
                <a:ea typeface="Tahoma" panose="020B0604030504040204" pitchFamily="34" charset="0"/>
                <a:cs typeface="Tahoma" panose="020B0604030504040204" pitchFamily="34" charset="0"/>
              </a:rPr>
              <a:t>in terms of access and usage of financial </a:t>
            </a:r>
            <a:r>
              <a:rPr lang="en-US" sz="2000" dirty="0" err="1">
                <a:solidFill>
                  <a:prstClr val="black"/>
                </a:solidFill>
                <a:latin typeface="Tahoma" panose="020B0604030504040204" pitchFamily="34" charset="0"/>
                <a:ea typeface="Tahoma" panose="020B0604030504040204" pitchFamily="34" charset="0"/>
                <a:cs typeface="Tahoma" panose="020B0604030504040204" pitchFamily="34" charset="0"/>
              </a:rPr>
              <a:t>servcices</a:t>
            </a:r>
            <a:endParaRPr lang="en-US" sz="2000" kern="0" dirty="0">
              <a:solidFill>
                <a:sysClr val="windowText" lastClr="000000"/>
              </a:solidFill>
              <a:latin typeface="Tahoma" panose="020B0604030504040204" pitchFamily="34" charset="0"/>
              <a:ea typeface="Tahoma" panose="020B0604030504040204" pitchFamily="34" charset="0"/>
              <a:cs typeface="Tahoma" panose="020B0604030504040204" pitchFamily="34" charset="0"/>
            </a:endParaRPr>
          </a:p>
        </p:txBody>
      </p:sp>
      <p:sp>
        <p:nvSpPr>
          <p:cNvPr id="23" name="Title 1">
            <a:extLst>
              <a:ext uri="{FF2B5EF4-FFF2-40B4-BE49-F238E27FC236}">
                <a16:creationId xmlns:a16="http://schemas.microsoft.com/office/drawing/2014/main" id="{DDB3F039-7ED0-A6B2-3669-0F75AF688564}"/>
              </a:ext>
            </a:extLst>
          </p:cNvPr>
          <p:cNvSpPr txBox="1">
            <a:spLocks/>
          </p:cNvSpPr>
          <p:nvPr/>
        </p:nvSpPr>
        <p:spPr>
          <a:xfrm>
            <a:off x="87044" y="101422"/>
            <a:ext cx="9758582" cy="432245"/>
          </a:xfrm>
          <a:prstGeom prst="rect">
            <a:avLst/>
          </a:prstGeom>
          <a:solidFill>
            <a:srgbClr val="4F81BD">
              <a:lumMod val="40000"/>
              <a:lumOff val="60000"/>
            </a:srgbClr>
          </a:solidFill>
          <a:ln>
            <a:solidFill>
              <a:sysClr val="windowText" lastClr="000000"/>
            </a:solidFill>
          </a:ln>
        </p:spPr>
        <p:txBody>
          <a:bodyPr vert="horz" lIns="70723" tIns="35362" rIns="70723" bIns="35362" rtlCol="0" anchor="ctr">
            <a:normAutofit/>
          </a:bodyPr>
          <a:lstStyle>
            <a:lvl1pPr algn="l" defTabSz="754380" rtl="0" eaLnBrk="1" latinLnBrk="0" hangingPunct="1">
              <a:lnSpc>
                <a:spcPct val="90000"/>
              </a:lnSpc>
              <a:spcBef>
                <a:spcPct val="0"/>
              </a:spcBef>
              <a:buNone/>
              <a:defRPr sz="3630" kern="1200">
                <a:solidFill>
                  <a:schemeClr val="tx1"/>
                </a:solidFill>
                <a:latin typeface="+mj-lt"/>
                <a:ea typeface="+mj-ea"/>
                <a:cs typeface="+mj-cs"/>
              </a:defRPr>
            </a:lvl1pPr>
          </a:lstStyle>
          <a:p>
            <a:pPr marL="0" marR="0" lvl="0" indent="0" algn="ctr" defTabSz="565803"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dirty="0">
                <a:ln>
                  <a:noFill/>
                </a:ln>
                <a:solidFill>
                  <a:sysClr val="windowText" lastClr="000000"/>
                </a:solidFill>
                <a:effectLst/>
                <a:uLnTx/>
                <a:uFillTx/>
                <a:latin typeface="Tahoma" panose="020B0604030504040204" pitchFamily="34" charset="0"/>
                <a:ea typeface="Tahoma" panose="020B0604030504040204" pitchFamily="34" charset="0"/>
                <a:cs typeface="Tahoma" panose="020B0604030504040204" pitchFamily="34" charset="0"/>
              </a:rPr>
              <a:t>BARRIERS TO MSME FINANCIAL INCLUSION</a:t>
            </a:r>
            <a:endParaRPr kumimoji="1" lang="en-GB" sz="2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Tahoma" panose="020B0604030504040204" pitchFamily="34" charset="0"/>
              <a:ea typeface="Tahoma" panose="020B0604030504040204" pitchFamily="34" charset="0"/>
              <a:cs typeface="Tahoma" panose="020B0604030504040204" pitchFamily="34" charset="0"/>
            </a:endParaRPr>
          </a:p>
        </p:txBody>
      </p:sp>
      <p:grpSp>
        <p:nvGrpSpPr>
          <p:cNvPr id="3" name="Group 2">
            <a:extLst>
              <a:ext uri="{FF2B5EF4-FFF2-40B4-BE49-F238E27FC236}">
                <a16:creationId xmlns:a16="http://schemas.microsoft.com/office/drawing/2014/main" id="{B87C4D2D-3151-FFC2-7E83-F1393CBF5570}"/>
              </a:ext>
            </a:extLst>
          </p:cNvPr>
          <p:cNvGrpSpPr/>
          <p:nvPr/>
        </p:nvGrpSpPr>
        <p:grpSpPr>
          <a:xfrm>
            <a:off x="82562" y="4704655"/>
            <a:ext cx="9910139" cy="1086545"/>
            <a:chOff x="3215680" y="2348880"/>
            <a:chExt cx="11613852" cy="1317713"/>
          </a:xfrm>
        </p:grpSpPr>
        <p:sp>
          <p:nvSpPr>
            <p:cNvPr id="8" name="Rectangle: Rounded Corners 7">
              <a:extLst>
                <a:ext uri="{FF2B5EF4-FFF2-40B4-BE49-F238E27FC236}">
                  <a16:creationId xmlns:a16="http://schemas.microsoft.com/office/drawing/2014/main" id="{FAD174BE-1384-8410-6C6B-46B271E2AA79}"/>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0" marR="0" lvl="0" indent="0" algn="ctr" defTabSz="754380" eaLnBrk="1" fontAlgn="auto" latinLnBrk="0" hangingPunct="1">
                <a:lnSpc>
                  <a:spcPct val="100000"/>
                </a:lnSpc>
                <a:spcBef>
                  <a:spcPts val="0"/>
                </a:spcBef>
                <a:spcAft>
                  <a:spcPts val="0"/>
                </a:spcAft>
                <a:buClrTx/>
                <a:buSzTx/>
                <a:buFontTx/>
                <a:buNone/>
                <a:tabLst/>
                <a:defRPr/>
              </a:pPr>
              <a:r>
                <a:rPr lang="en-US" sz="1320" b="1" dirty="0">
                  <a:solidFill>
                    <a:prstClr val="white"/>
                  </a:solidFill>
                  <a:latin typeface="Arial" panose="020B0604020202020204" pitchFamily="34" charset="0"/>
                  <a:cs typeface="Arial" panose="020B0604020202020204" pitchFamily="34" charset="0"/>
                </a:rPr>
                <a:t>Limited /inadequate infrastructure</a:t>
              </a:r>
              <a:endParaRPr lang="ko-KR" altLang="en-US" sz="1320" b="1" dirty="0">
                <a:solidFill>
                  <a:prstClr val="white"/>
                </a:solidFill>
                <a:latin typeface="Arial" panose="020B0604020202020204" pitchFamily="34" charset="0"/>
                <a:cs typeface="Arial" panose="020B0604020202020204" pitchFamily="34" charset="0"/>
              </a:endParaRPr>
            </a:p>
            <a:p>
              <a:pPr marL="0" marR="0" lvl="0" indent="0" algn="ctr" defTabSz="754380" eaLnBrk="1" fontAlgn="auto" latinLnBrk="0" hangingPunct="1">
                <a:lnSpc>
                  <a:spcPct val="100000"/>
                </a:lnSpc>
                <a:spcBef>
                  <a:spcPts val="0"/>
                </a:spcBef>
                <a:spcAft>
                  <a:spcPts val="0"/>
                </a:spcAft>
                <a:buClrTx/>
                <a:buSzTx/>
                <a:buFontTx/>
                <a:buNone/>
                <a:tabLst/>
                <a:defRPr/>
              </a:pPr>
              <a:r>
                <a:rPr lang="en-US" sz="1320" b="1" dirty="0">
                  <a:solidFill>
                    <a:prstClr val="white"/>
                  </a:solidFill>
                  <a:latin typeface="Arial" panose="020B0604020202020204" pitchFamily="34" charset="0"/>
                  <a:cs typeface="Arial" panose="020B0604020202020204" pitchFamily="34" charset="0"/>
                </a:rPr>
                <a:t>`</a:t>
              </a:r>
              <a:endParaRPr lang="ko-KR" altLang="en-US" sz="1320" b="1" dirty="0">
                <a:solidFill>
                  <a:prstClr val="white"/>
                </a:solidFill>
                <a:latin typeface="Arial" panose="020B0604020202020204" pitchFamily="34" charset="0"/>
                <a:cs typeface="Arial" panose="020B0604020202020204" pitchFamily="34" charset="0"/>
              </a:endParaRPr>
            </a:p>
          </p:txBody>
        </p:sp>
        <p:sp>
          <p:nvSpPr>
            <p:cNvPr id="9" name="Rectangle: Rounded Corners 8">
              <a:extLst>
                <a:ext uri="{FF2B5EF4-FFF2-40B4-BE49-F238E27FC236}">
                  <a16:creationId xmlns:a16="http://schemas.microsoft.com/office/drawing/2014/main" id="{43AA7DB6-6BE3-8FFA-4DB4-2159B2B9C36B}"/>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2388BE31-F863-A39B-2E72-692A60284229}"/>
                </a:ext>
              </a:extLst>
            </p:cNvPr>
            <p:cNvSpPr/>
            <p:nvPr/>
          </p:nvSpPr>
          <p:spPr>
            <a:xfrm>
              <a:off x="5612508" y="2370449"/>
              <a:ext cx="9217024" cy="129614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Limited connectivity and digital literacy</a:t>
              </a:r>
            </a:p>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Cost of internet </a:t>
              </a:r>
            </a:p>
          </p:txBody>
        </p:sp>
      </p:grpSp>
      <p:grpSp>
        <p:nvGrpSpPr>
          <p:cNvPr id="19" name="Group 18">
            <a:extLst>
              <a:ext uri="{FF2B5EF4-FFF2-40B4-BE49-F238E27FC236}">
                <a16:creationId xmlns:a16="http://schemas.microsoft.com/office/drawing/2014/main" id="{AE77C24A-90FF-D9AC-66A9-8D5717D16BA7}"/>
              </a:ext>
            </a:extLst>
          </p:cNvPr>
          <p:cNvGrpSpPr/>
          <p:nvPr/>
        </p:nvGrpSpPr>
        <p:grpSpPr>
          <a:xfrm>
            <a:off x="82562" y="3718914"/>
            <a:ext cx="9870498" cy="836266"/>
            <a:chOff x="3215680" y="2348880"/>
            <a:chExt cx="11613852" cy="1317713"/>
          </a:xfrm>
        </p:grpSpPr>
        <p:sp>
          <p:nvSpPr>
            <p:cNvPr id="20" name="Rectangle: Rounded Corners 19">
              <a:extLst>
                <a:ext uri="{FF2B5EF4-FFF2-40B4-BE49-F238E27FC236}">
                  <a16:creationId xmlns:a16="http://schemas.microsoft.com/office/drawing/2014/main" id="{5324B040-17D8-361B-CD51-3398F57021EC}"/>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0" marR="0" lvl="0" indent="0" defTabSz="754380" eaLnBrk="1" fontAlgn="auto" latinLnBrk="0" hangingPunct="1">
                <a:lnSpc>
                  <a:spcPct val="100000"/>
                </a:lnSpc>
                <a:spcBef>
                  <a:spcPts val="0"/>
                </a:spcBef>
                <a:spcAft>
                  <a:spcPts val="0"/>
                </a:spcAft>
                <a:buClrTx/>
                <a:buSzTx/>
                <a:buFontTx/>
                <a:buNone/>
                <a:tabLst/>
                <a:defRPr/>
              </a:pPr>
              <a:r>
                <a:rPr lang="en-ZW" sz="1320" b="1" dirty="0">
                  <a:solidFill>
                    <a:prstClr val="white"/>
                  </a:solidFill>
                  <a:latin typeface="Arial" panose="020B0604020202020204" pitchFamily="34" charset="0"/>
                  <a:cs typeface="Arial" panose="020B0604020202020204" pitchFamily="34" charset="0"/>
                </a:rPr>
                <a:t>Lack of  adequate capital/ traditional collateral security</a:t>
              </a:r>
            </a:p>
          </p:txBody>
        </p:sp>
        <p:sp>
          <p:nvSpPr>
            <p:cNvPr id="21" name="Rectangle: Rounded Corners 20">
              <a:extLst>
                <a:ext uri="{FF2B5EF4-FFF2-40B4-BE49-F238E27FC236}">
                  <a16:creationId xmlns:a16="http://schemas.microsoft.com/office/drawing/2014/main" id="{09A0F9BF-029F-25E0-5389-4D18FB932EBF}"/>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22" name="Rectangle: Rounded Corners 21">
              <a:extLst>
                <a:ext uri="{FF2B5EF4-FFF2-40B4-BE49-F238E27FC236}">
                  <a16:creationId xmlns:a16="http://schemas.microsoft.com/office/drawing/2014/main" id="{EB1D8F13-F281-2299-DB8A-171A9FD2BCFF}"/>
                </a:ext>
              </a:extLst>
            </p:cNvPr>
            <p:cNvSpPr/>
            <p:nvPr/>
          </p:nvSpPr>
          <p:spPr>
            <a:xfrm>
              <a:off x="5612508" y="2370449"/>
              <a:ext cx="9217024" cy="129614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SMEs often lack the necessary conventional  collateral to secure loans.</a:t>
              </a:r>
            </a:p>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 </a:t>
              </a:r>
            </a:p>
          </p:txBody>
        </p:sp>
      </p:grpSp>
      <p:grpSp>
        <p:nvGrpSpPr>
          <p:cNvPr id="24" name="Group 23">
            <a:extLst>
              <a:ext uri="{FF2B5EF4-FFF2-40B4-BE49-F238E27FC236}">
                <a16:creationId xmlns:a16="http://schemas.microsoft.com/office/drawing/2014/main" id="{52BCC57E-C22B-F30D-404B-DEC10EEAF495}"/>
              </a:ext>
            </a:extLst>
          </p:cNvPr>
          <p:cNvGrpSpPr/>
          <p:nvPr/>
        </p:nvGrpSpPr>
        <p:grpSpPr>
          <a:xfrm>
            <a:off x="111862" y="2882060"/>
            <a:ext cx="9880839" cy="724925"/>
            <a:chOff x="3215680" y="2348880"/>
            <a:chExt cx="11626019" cy="1296146"/>
          </a:xfrm>
        </p:grpSpPr>
        <p:sp>
          <p:nvSpPr>
            <p:cNvPr id="25" name="Rectangle: Rounded Corners 24">
              <a:extLst>
                <a:ext uri="{FF2B5EF4-FFF2-40B4-BE49-F238E27FC236}">
                  <a16:creationId xmlns:a16="http://schemas.microsoft.com/office/drawing/2014/main" id="{A3E455F8-DE83-01E5-E5D2-AAFD54ABCB3B}"/>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defTabSz="754380" fontAlgn="auto">
                <a:spcBef>
                  <a:spcPts val="0"/>
                </a:spcBef>
                <a:spcAft>
                  <a:spcPts val="0"/>
                </a:spcAft>
                <a:defRPr/>
              </a:pPr>
              <a:r>
                <a:rPr lang="en-US" sz="1320" b="1" dirty="0">
                  <a:solidFill>
                    <a:prstClr val="white"/>
                  </a:solidFill>
                  <a:latin typeface="Arial" panose="020B0604020202020204" pitchFamily="34" charset="0"/>
                  <a:cs typeface="Arial" panose="020B0604020202020204" pitchFamily="34" charset="0"/>
                </a:rPr>
                <a:t>Low level of financial illiteracy</a:t>
              </a:r>
              <a:endParaRPr lang="en-ZW" sz="1320" b="1" dirty="0">
                <a:solidFill>
                  <a:prstClr val="white"/>
                </a:solidFill>
                <a:latin typeface="Arial" panose="020B0604020202020204" pitchFamily="34" charset="0"/>
                <a:cs typeface="Arial" panose="020B0604020202020204" pitchFamily="34" charset="0"/>
              </a:endParaRPr>
            </a:p>
          </p:txBody>
        </p:sp>
        <p:sp>
          <p:nvSpPr>
            <p:cNvPr id="26" name="Rectangle: Rounded Corners 25">
              <a:extLst>
                <a:ext uri="{FF2B5EF4-FFF2-40B4-BE49-F238E27FC236}">
                  <a16:creationId xmlns:a16="http://schemas.microsoft.com/office/drawing/2014/main" id="{28AFEA61-1804-EA46-05A2-C94F705DD789}"/>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31" name="Rectangle: Rounded Corners 30">
              <a:extLst>
                <a:ext uri="{FF2B5EF4-FFF2-40B4-BE49-F238E27FC236}">
                  <a16:creationId xmlns:a16="http://schemas.microsoft.com/office/drawing/2014/main" id="{1E53AD6B-058E-0170-B3A1-9219A205A563}"/>
                </a:ext>
              </a:extLst>
            </p:cNvPr>
            <p:cNvSpPr/>
            <p:nvPr/>
          </p:nvSpPr>
          <p:spPr>
            <a:xfrm>
              <a:off x="5624675" y="2348881"/>
              <a:ext cx="9217024" cy="1296145"/>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High levels of financial illiteracy despite high level of academic literacy</a:t>
              </a:r>
            </a:p>
          </p:txBody>
        </p:sp>
      </p:grpSp>
    </p:spTree>
    <p:extLst>
      <p:ext uri="{BB962C8B-B14F-4D97-AF65-F5344CB8AC3E}">
        <p14:creationId xmlns:p14="http://schemas.microsoft.com/office/powerpoint/2010/main" val="2909967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8A4097-105E-44BC-9590-8DB9DDE25516}"/>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002FDBFF-970C-BB88-5F33-752460F427C2}"/>
              </a:ext>
            </a:extLst>
          </p:cNvPr>
          <p:cNvGrpSpPr/>
          <p:nvPr/>
        </p:nvGrpSpPr>
        <p:grpSpPr>
          <a:xfrm>
            <a:off x="82562" y="5958461"/>
            <a:ext cx="9910139" cy="1068760"/>
            <a:chOff x="3215680" y="2348880"/>
            <a:chExt cx="11615416" cy="1296144"/>
          </a:xfrm>
        </p:grpSpPr>
        <p:sp>
          <p:nvSpPr>
            <p:cNvPr id="28" name="Rectangle: Rounded Corners 27">
              <a:extLst>
                <a:ext uri="{FF2B5EF4-FFF2-40B4-BE49-F238E27FC236}">
                  <a16:creationId xmlns:a16="http://schemas.microsoft.com/office/drawing/2014/main" id="{3D747364-445B-1740-E4A6-1E568D25C8A2}"/>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defTabSz="754380" fontAlgn="auto">
                <a:spcBef>
                  <a:spcPts val="0"/>
                </a:spcBef>
                <a:spcAft>
                  <a:spcPts val="0"/>
                </a:spcAft>
                <a:defRPr/>
              </a:pPr>
              <a:r>
                <a:rPr lang="en-US" sz="1320" b="1" dirty="0">
                  <a:solidFill>
                    <a:prstClr val="white"/>
                  </a:solidFill>
                  <a:latin typeface="Arial" panose="020B0604020202020204" pitchFamily="34" charset="0"/>
                  <a:cs typeface="Arial" panose="020B0604020202020204" pitchFamily="34" charset="0"/>
                </a:rPr>
                <a:t>Improved business environment </a:t>
              </a:r>
            </a:p>
          </p:txBody>
        </p:sp>
        <p:sp>
          <p:nvSpPr>
            <p:cNvPr id="29" name="Rectangle: Rounded Corners 28">
              <a:extLst>
                <a:ext uri="{FF2B5EF4-FFF2-40B4-BE49-F238E27FC236}">
                  <a16:creationId xmlns:a16="http://schemas.microsoft.com/office/drawing/2014/main" id="{BC1EB04A-CA8F-CA72-5F66-E7F3A1496BD9}"/>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30" name="Rectangle: Rounded Corners 29">
              <a:extLst>
                <a:ext uri="{FF2B5EF4-FFF2-40B4-BE49-F238E27FC236}">
                  <a16:creationId xmlns:a16="http://schemas.microsoft.com/office/drawing/2014/main" id="{EB2A6EF3-90C5-3B04-A36F-4585C89C1084}"/>
                </a:ext>
              </a:extLst>
            </p:cNvPr>
            <p:cNvSpPr/>
            <p:nvPr/>
          </p:nvSpPr>
          <p:spPr>
            <a:xfrm>
              <a:off x="5614071" y="2348880"/>
              <a:ext cx="9217025" cy="129614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indent="-235744" algn="just" defTabSz="754380" fontAlgn="auto">
                <a:spcBef>
                  <a:spcPts val="0"/>
                </a:spcBef>
                <a:spcAft>
                  <a:spcPts val="0"/>
                </a:spcAft>
                <a:buFont typeface="Arial" panose="020B0604020202020204" pitchFamily="34" charset="0"/>
                <a:buChar char="•"/>
                <a:defRPr/>
              </a:pPr>
              <a:r>
                <a:rPr lang="en-ZW" altLang="ko-KR" sz="1320" dirty="0">
                  <a:solidFill>
                    <a:prstClr val="black"/>
                  </a:solidFill>
                  <a:latin typeface="Tahoma" panose="020B0604030504040204" pitchFamily="34" charset="0"/>
                </a:rPr>
                <a:t>Formalization fosters a more transparent and predictable environment </a:t>
              </a:r>
            </a:p>
            <a:p>
              <a:pPr marL="235744" indent="-235744" algn="just" defTabSz="754380" fontAlgn="auto">
                <a:spcBef>
                  <a:spcPts val="0"/>
                </a:spcBef>
                <a:spcAft>
                  <a:spcPts val="0"/>
                </a:spcAft>
                <a:buFont typeface="Arial" panose="020B0604020202020204" pitchFamily="34" charset="0"/>
                <a:buChar char="•"/>
                <a:defRPr/>
              </a:pPr>
              <a:r>
                <a:rPr lang="en-ZW" altLang="ko-KR" sz="1320" dirty="0">
                  <a:solidFill>
                    <a:prstClr val="black"/>
                  </a:solidFill>
                  <a:latin typeface="Tahoma" panose="020B0604030504040204" pitchFamily="34" charset="0"/>
                </a:rPr>
                <a:t>facilitates attraction of investments</a:t>
              </a:r>
            </a:p>
            <a:p>
              <a:pPr marL="235744" indent="-235744" algn="just" defTabSz="754380" fontAlgn="auto">
                <a:spcBef>
                  <a:spcPts val="0"/>
                </a:spcBef>
                <a:spcAft>
                  <a:spcPts val="0"/>
                </a:spcAft>
                <a:buFont typeface="Arial" panose="020B0604020202020204" pitchFamily="34" charset="0"/>
                <a:buChar char="•"/>
                <a:defRPr/>
              </a:pPr>
              <a:r>
                <a:rPr lang="en-ZW" sz="1320" dirty="0">
                  <a:solidFill>
                    <a:prstClr val="black"/>
                  </a:solidFill>
                  <a:latin typeface="Tahoma" panose="020B0604030504040204" pitchFamily="34" charset="0"/>
                </a:rPr>
                <a:t>Promotes entrepreneurship development </a:t>
              </a:r>
            </a:p>
            <a:p>
              <a:pPr marL="235744" indent="-235744" algn="just" defTabSz="754380" fontAlgn="auto">
                <a:spcBef>
                  <a:spcPts val="0"/>
                </a:spcBef>
                <a:spcAft>
                  <a:spcPts val="0"/>
                </a:spcAft>
                <a:buFont typeface="Arial" panose="020B0604020202020204" pitchFamily="34" charset="0"/>
                <a:buChar char="•"/>
                <a:defRPr/>
              </a:pPr>
              <a:endParaRPr lang="ko-KR" altLang="en-US" sz="1320" dirty="0">
                <a:solidFill>
                  <a:prstClr val="black"/>
                </a:solidFill>
                <a:latin typeface="Tahoma" panose="020B0604030504040204" pitchFamily="34" charset="0"/>
              </a:endParaRPr>
            </a:p>
          </p:txBody>
        </p:sp>
      </p:grpSp>
      <p:grpSp>
        <p:nvGrpSpPr>
          <p:cNvPr id="2" name="Group 1">
            <a:extLst>
              <a:ext uri="{FF2B5EF4-FFF2-40B4-BE49-F238E27FC236}">
                <a16:creationId xmlns:a16="http://schemas.microsoft.com/office/drawing/2014/main" id="{26926ADD-8762-1959-F68D-EBBDFF64EF7F}"/>
              </a:ext>
            </a:extLst>
          </p:cNvPr>
          <p:cNvGrpSpPr/>
          <p:nvPr/>
        </p:nvGrpSpPr>
        <p:grpSpPr>
          <a:xfrm>
            <a:off x="112586" y="696830"/>
            <a:ext cx="9833227" cy="1512969"/>
            <a:chOff x="3215680" y="2348880"/>
            <a:chExt cx="11593288" cy="1296144"/>
          </a:xfrm>
        </p:grpSpPr>
        <p:sp>
          <p:nvSpPr>
            <p:cNvPr id="4" name="Rectangle: Rounded Corners 3">
              <a:extLst>
                <a:ext uri="{FF2B5EF4-FFF2-40B4-BE49-F238E27FC236}">
                  <a16:creationId xmlns:a16="http://schemas.microsoft.com/office/drawing/2014/main" id="{F5E12AE4-37E1-A894-5EDF-CBF3284B63D2}"/>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defTabSz="754380" fontAlgn="auto">
                <a:spcBef>
                  <a:spcPts val="0"/>
                </a:spcBef>
                <a:spcAft>
                  <a:spcPts val="0"/>
                </a:spcAft>
                <a:defRPr/>
              </a:pPr>
              <a:r>
                <a:rPr lang="en-ZW" sz="1320" b="1" dirty="0">
                  <a:solidFill>
                    <a:prstClr val="white"/>
                  </a:solidFill>
                  <a:latin typeface="Arial" panose="020B0604020202020204" pitchFamily="34" charset="0"/>
                  <a:cs typeface="Arial" panose="020B0604020202020204" pitchFamily="34" charset="0"/>
                </a:rPr>
                <a:t>Benefits to the Government </a:t>
              </a:r>
            </a:p>
          </p:txBody>
        </p:sp>
        <p:sp>
          <p:nvSpPr>
            <p:cNvPr id="5" name="Rectangle: Rounded Corners 4">
              <a:extLst>
                <a:ext uri="{FF2B5EF4-FFF2-40B4-BE49-F238E27FC236}">
                  <a16:creationId xmlns:a16="http://schemas.microsoft.com/office/drawing/2014/main" id="{83C3EC53-8C96-A5C3-F028-A3BBB4FA3287}"/>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DB6F79DA-FFF1-5279-83EA-48FAD5CEBAFF}"/>
                </a:ext>
              </a:extLst>
            </p:cNvPr>
            <p:cNvSpPr/>
            <p:nvPr/>
          </p:nvSpPr>
          <p:spPr>
            <a:xfrm>
              <a:off x="5591944" y="2348880"/>
              <a:ext cx="9217024" cy="129614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Unlocks and fosters sustainable economic development </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Increased tax revenue</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Better policy targeting </a:t>
              </a:r>
            </a:p>
          </p:txBody>
        </p:sp>
      </p:grpSp>
      <p:sp>
        <p:nvSpPr>
          <p:cNvPr id="23" name="Title 1">
            <a:extLst>
              <a:ext uri="{FF2B5EF4-FFF2-40B4-BE49-F238E27FC236}">
                <a16:creationId xmlns:a16="http://schemas.microsoft.com/office/drawing/2014/main" id="{9CBE2C36-0041-DE8F-1E5B-686CAF918B28}"/>
              </a:ext>
            </a:extLst>
          </p:cNvPr>
          <p:cNvSpPr txBox="1">
            <a:spLocks/>
          </p:cNvSpPr>
          <p:nvPr/>
        </p:nvSpPr>
        <p:spPr>
          <a:xfrm>
            <a:off x="87044" y="101422"/>
            <a:ext cx="9758582" cy="432245"/>
          </a:xfrm>
          <a:prstGeom prst="rect">
            <a:avLst/>
          </a:prstGeom>
          <a:solidFill>
            <a:srgbClr val="4F81BD">
              <a:lumMod val="40000"/>
              <a:lumOff val="60000"/>
            </a:srgbClr>
          </a:solidFill>
          <a:ln>
            <a:solidFill>
              <a:sysClr val="windowText" lastClr="000000"/>
            </a:solidFill>
          </a:ln>
        </p:spPr>
        <p:txBody>
          <a:bodyPr vert="horz" lIns="70723" tIns="35362" rIns="70723" bIns="35362" rtlCol="0" anchor="ctr">
            <a:normAutofit/>
          </a:bodyPr>
          <a:lstStyle>
            <a:lvl1pPr algn="l" defTabSz="754380" rtl="0" eaLnBrk="1" latinLnBrk="0" hangingPunct="1">
              <a:lnSpc>
                <a:spcPct val="90000"/>
              </a:lnSpc>
              <a:spcBef>
                <a:spcPct val="0"/>
              </a:spcBef>
              <a:buNone/>
              <a:defRPr sz="3630" kern="1200">
                <a:solidFill>
                  <a:schemeClr val="tx1"/>
                </a:solidFill>
                <a:latin typeface="+mj-lt"/>
                <a:ea typeface="+mj-ea"/>
                <a:cs typeface="+mj-cs"/>
              </a:defRPr>
            </a:lvl1pPr>
          </a:lstStyle>
          <a:p>
            <a:pPr marL="0" marR="0" lvl="0" indent="0" algn="ctr" defTabSz="565803"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dirty="0">
                <a:ln>
                  <a:noFill/>
                </a:ln>
                <a:solidFill>
                  <a:sysClr val="windowText" lastClr="000000"/>
                </a:solidFill>
                <a:effectLst/>
                <a:uLnTx/>
                <a:uFillTx/>
                <a:latin typeface="Tahoma" panose="020B0604030504040204" pitchFamily="34" charset="0"/>
                <a:ea typeface="Tahoma" panose="020B0604030504040204" pitchFamily="34" charset="0"/>
                <a:cs typeface="Tahoma" panose="020B0604030504040204" pitchFamily="34" charset="0"/>
              </a:rPr>
              <a:t>WHY FORMALISE?</a:t>
            </a:r>
            <a:endParaRPr kumimoji="1" lang="en-GB" sz="2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Tahoma" panose="020B0604030504040204" pitchFamily="34" charset="0"/>
              <a:ea typeface="Tahoma" panose="020B0604030504040204" pitchFamily="34" charset="0"/>
              <a:cs typeface="Tahoma" panose="020B0604030504040204" pitchFamily="34" charset="0"/>
            </a:endParaRPr>
          </a:p>
        </p:txBody>
      </p:sp>
      <p:grpSp>
        <p:nvGrpSpPr>
          <p:cNvPr id="3" name="Group 2">
            <a:extLst>
              <a:ext uri="{FF2B5EF4-FFF2-40B4-BE49-F238E27FC236}">
                <a16:creationId xmlns:a16="http://schemas.microsoft.com/office/drawing/2014/main" id="{CE832CAE-F4ED-DE54-5B8B-13A9BEA80BD4}"/>
              </a:ext>
            </a:extLst>
          </p:cNvPr>
          <p:cNvGrpSpPr/>
          <p:nvPr/>
        </p:nvGrpSpPr>
        <p:grpSpPr>
          <a:xfrm>
            <a:off x="82562" y="4704655"/>
            <a:ext cx="9910139" cy="1086545"/>
            <a:chOff x="3215680" y="2348880"/>
            <a:chExt cx="11613852" cy="1317713"/>
          </a:xfrm>
        </p:grpSpPr>
        <p:sp>
          <p:nvSpPr>
            <p:cNvPr id="8" name="Rectangle: Rounded Corners 7">
              <a:extLst>
                <a:ext uri="{FF2B5EF4-FFF2-40B4-BE49-F238E27FC236}">
                  <a16:creationId xmlns:a16="http://schemas.microsoft.com/office/drawing/2014/main" id="{70BF80BC-27AF-502E-3980-D022DAE6E27F}"/>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0" marR="0" lvl="0" indent="0" algn="ctr" defTabSz="754380" eaLnBrk="1" fontAlgn="auto" latinLnBrk="0" hangingPunct="1">
                <a:lnSpc>
                  <a:spcPct val="100000"/>
                </a:lnSpc>
                <a:spcBef>
                  <a:spcPts val="0"/>
                </a:spcBef>
                <a:spcAft>
                  <a:spcPts val="0"/>
                </a:spcAft>
                <a:buClrTx/>
                <a:buSzTx/>
                <a:buFontTx/>
                <a:buNone/>
                <a:tabLst/>
                <a:defRPr/>
              </a:pPr>
              <a:r>
                <a:rPr lang="en-US" sz="1320" b="1" dirty="0">
                  <a:solidFill>
                    <a:prstClr val="white"/>
                  </a:solidFill>
                  <a:latin typeface="Arial" panose="020B0604020202020204" pitchFamily="34" charset="0"/>
                  <a:cs typeface="Arial" panose="020B0604020202020204" pitchFamily="34" charset="0"/>
                </a:rPr>
                <a:t>Limited infrastructure</a:t>
              </a:r>
              <a:endParaRPr lang="ko-KR" altLang="en-US" sz="1320" b="1" dirty="0">
                <a:solidFill>
                  <a:prstClr val="white"/>
                </a:solidFill>
                <a:latin typeface="Arial" panose="020B0604020202020204" pitchFamily="34" charset="0"/>
                <a:cs typeface="Arial" panose="020B0604020202020204" pitchFamily="34" charset="0"/>
              </a:endParaRPr>
            </a:p>
            <a:p>
              <a:pPr marL="0" marR="0" lvl="0" indent="0" algn="ctr" defTabSz="754380" eaLnBrk="1" fontAlgn="auto" latinLnBrk="0" hangingPunct="1">
                <a:lnSpc>
                  <a:spcPct val="100000"/>
                </a:lnSpc>
                <a:spcBef>
                  <a:spcPts val="0"/>
                </a:spcBef>
                <a:spcAft>
                  <a:spcPts val="0"/>
                </a:spcAft>
                <a:buClrTx/>
                <a:buSzTx/>
                <a:buFontTx/>
                <a:buNone/>
                <a:tabLst/>
                <a:defRPr/>
              </a:pPr>
              <a:r>
                <a:rPr lang="en-US" sz="1320" b="1" dirty="0">
                  <a:solidFill>
                    <a:prstClr val="white"/>
                  </a:solidFill>
                  <a:latin typeface="Arial" panose="020B0604020202020204" pitchFamily="34" charset="0"/>
                  <a:cs typeface="Arial" panose="020B0604020202020204" pitchFamily="34" charset="0"/>
                </a:rPr>
                <a:t>`</a:t>
              </a:r>
              <a:endParaRPr lang="ko-KR" altLang="en-US" sz="1320" b="1" dirty="0">
                <a:solidFill>
                  <a:prstClr val="white"/>
                </a:solidFill>
                <a:latin typeface="Arial" panose="020B0604020202020204" pitchFamily="34" charset="0"/>
                <a:cs typeface="Arial" panose="020B0604020202020204" pitchFamily="34" charset="0"/>
              </a:endParaRPr>
            </a:p>
          </p:txBody>
        </p:sp>
        <p:sp>
          <p:nvSpPr>
            <p:cNvPr id="9" name="Rectangle: Rounded Corners 8">
              <a:extLst>
                <a:ext uri="{FF2B5EF4-FFF2-40B4-BE49-F238E27FC236}">
                  <a16:creationId xmlns:a16="http://schemas.microsoft.com/office/drawing/2014/main" id="{8DC66661-64C0-1F3A-D637-550AFB1701AD}"/>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64497471-A5FF-C576-A1CC-727F2980873E}"/>
                </a:ext>
              </a:extLst>
            </p:cNvPr>
            <p:cNvSpPr/>
            <p:nvPr/>
          </p:nvSpPr>
          <p:spPr>
            <a:xfrm>
              <a:off x="5612508" y="2370449"/>
              <a:ext cx="9217024" cy="129614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Limited connectivity and digital literacy</a:t>
              </a:r>
            </a:p>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Cost of internet </a:t>
              </a:r>
            </a:p>
          </p:txBody>
        </p:sp>
      </p:grpSp>
      <p:grpSp>
        <p:nvGrpSpPr>
          <p:cNvPr id="24" name="Group 23">
            <a:extLst>
              <a:ext uri="{FF2B5EF4-FFF2-40B4-BE49-F238E27FC236}">
                <a16:creationId xmlns:a16="http://schemas.microsoft.com/office/drawing/2014/main" id="{5C768E01-5E38-4BEA-0B79-B7A63EA7B307}"/>
              </a:ext>
            </a:extLst>
          </p:cNvPr>
          <p:cNvGrpSpPr/>
          <p:nvPr/>
        </p:nvGrpSpPr>
        <p:grpSpPr>
          <a:xfrm>
            <a:off x="111862" y="2450445"/>
            <a:ext cx="9880839" cy="1588156"/>
            <a:chOff x="3215680" y="2348880"/>
            <a:chExt cx="11626019" cy="1296146"/>
          </a:xfrm>
        </p:grpSpPr>
        <p:sp>
          <p:nvSpPr>
            <p:cNvPr id="25" name="Rectangle: Rounded Corners 24">
              <a:extLst>
                <a:ext uri="{FF2B5EF4-FFF2-40B4-BE49-F238E27FC236}">
                  <a16:creationId xmlns:a16="http://schemas.microsoft.com/office/drawing/2014/main" id="{EC08609A-55B3-9049-F709-BDBCCD12691D}"/>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defTabSz="754380" fontAlgn="auto">
                <a:spcBef>
                  <a:spcPts val="0"/>
                </a:spcBef>
                <a:spcAft>
                  <a:spcPts val="0"/>
                </a:spcAft>
                <a:defRPr/>
              </a:pPr>
              <a:r>
                <a:rPr lang="en-US" sz="1320" b="1" dirty="0">
                  <a:solidFill>
                    <a:prstClr val="white"/>
                  </a:solidFill>
                  <a:latin typeface="Arial" panose="020B0604020202020204" pitchFamily="34" charset="0"/>
                  <a:cs typeface="Arial" panose="020B0604020202020204" pitchFamily="34" charset="0"/>
                </a:rPr>
                <a:t>Benefits to the MSMEs </a:t>
              </a:r>
              <a:endParaRPr lang="en-ZW" sz="1320" b="1" dirty="0">
                <a:solidFill>
                  <a:prstClr val="white"/>
                </a:solidFill>
                <a:latin typeface="Arial" panose="020B0604020202020204" pitchFamily="34" charset="0"/>
                <a:cs typeface="Arial" panose="020B0604020202020204" pitchFamily="34" charset="0"/>
              </a:endParaRPr>
            </a:p>
          </p:txBody>
        </p:sp>
        <p:sp>
          <p:nvSpPr>
            <p:cNvPr id="26" name="Rectangle: Rounded Corners 25">
              <a:extLst>
                <a:ext uri="{FF2B5EF4-FFF2-40B4-BE49-F238E27FC236}">
                  <a16:creationId xmlns:a16="http://schemas.microsoft.com/office/drawing/2014/main" id="{E5E53957-4B80-557D-1C76-2ECCB6F2BE63}"/>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31" name="Rectangle: Rounded Corners 30">
              <a:extLst>
                <a:ext uri="{FF2B5EF4-FFF2-40B4-BE49-F238E27FC236}">
                  <a16:creationId xmlns:a16="http://schemas.microsoft.com/office/drawing/2014/main" id="{99293150-B559-D12F-6346-1486E2766A81}"/>
                </a:ext>
              </a:extLst>
            </p:cNvPr>
            <p:cNvSpPr/>
            <p:nvPr/>
          </p:nvSpPr>
          <p:spPr>
            <a:xfrm>
              <a:off x="5624675" y="2348881"/>
              <a:ext cx="9217024" cy="1296145"/>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Better access to quality, sustainable and affordable financial services </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Employment creation</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Improved livelihoods </a:t>
              </a:r>
            </a:p>
          </p:txBody>
        </p:sp>
      </p:grpSp>
      <p:grpSp>
        <p:nvGrpSpPr>
          <p:cNvPr id="15" name="Group 14">
            <a:extLst>
              <a:ext uri="{FF2B5EF4-FFF2-40B4-BE49-F238E27FC236}">
                <a16:creationId xmlns:a16="http://schemas.microsoft.com/office/drawing/2014/main" id="{4E109F64-995F-187D-15B1-B48F30A0CE65}"/>
              </a:ext>
            </a:extLst>
          </p:cNvPr>
          <p:cNvGrpSpPr/>
          <p:nvPr/>
        </p:nvGrpSpPr>
        <p:grpSpPr>
          <a:xfrm>
            <a:off x="74130" y="4648200"/>
            <a:ext cx="9910139" cy="1086545"/>
            <a:chOff x="3215680" y="2348880"/>
            <a:chExt cx="11613852" cy="1317713"/>
          </a:xfrm>
        </p:grpSpPr>
        <p:sp>
          <p:nvSpPr>
            <p:cNvPr id="16" name="Rectangle: Rounded Corners 15">
              <a:extLst>
                <a:ext uri="{FF2B5EF4-FFF2-40B4-BE49-F238E27FC236}">
                  <a16:creationId xmlns:a16="http://schemas.microsoft.com/office/drawing/2014/main" id="{EB97BD22-4B15-BD00-3E5E-E8E50C2C3CA8}"/>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0" marR="0" lvl="0" indent="0" algn="ctr" defTabSz="754380" eaLnBrk="1" fontAlgn="auto" latinLnBrk="0" hangingPunct="1">
                <a:lnSpc>
                  <a:spcPct val="100000"/>
                </a:lnSpc>
                <a:spcBef>
                  <a:spcPts val="0"/>
                </a:spcBef>
                <a:spcAft>
                  <a:spcPts val="0"/>
                </a:spcAft>
                <a:buClrTx/>
                <a:buSzTx/>
                <a:buFontTx/>
                <a:buNone/>
                <a:tabLst/>
                <a:defRPr/>
              </a:pPr>
              <a:r>
                <a:rPr lang="en-US" sz="1320" b="1" dirty="0">
                  <a:solidFill>
                    <a:prstClr val="white"/>
                  </a:solidFill>
                  <a:latin typeface="Arial" panose="020B0604020202020204" pitchFamily="34" charset="0"/>
                  <a:cs typeface="Arial" panose="020B0604020202020204" pitchFamily="34" charset="0"/>
                </a:rPr>
                <a:t>Limited infrastructure</a:t>
              </a:r>
              <a:endParaRPr lang="ko-KR" altLang="en-US" sz="1320" b="1" dirty="0">
                <a:solidFill>
                  <a:prstClr val="white"/>
                </a:solidFill>
                <a:latin typeface="Arial" panose="020B0604020202020204" pitchFamily="34" charset="0"/>
                <a:cs typeface="Arial" panose="020B0604020202020204" pitchFamily="34" charset="0"/>
              </a:endParaRPr>
            </a:p>
            <a:p>
              <a:pPr marL="0" marR="0" lvl="0" indent="0" algn="ctr" defTabSz="754380" eaLnBrk="1" fontAlgn="auto" latinLnBrk="0" hangingPunct="1">
                <a:lnSpc>
                  <a:spcPct val="100000"/>
                </a:lnSpc>
                <a:spcBef>
                  <a:spcPts val="0"/>
                </a:spcBef>
                <a:spcAft>
                  <a:spcPts val="0"/>
                </a:spcAft>
                <a:buClrTx/>
                <a:buSzTx/>
                <a:buFontTx/>
                <a:buNone/>
                <a:tabLst/>
                <a:defRPr/>
              </a:pPr>
              <a:r>
                <a:rPr lang="en-US" sz="1320" b="1" dirty="0">
                  <a:solidFill>
                    <a:prstClr val="white"/>
                  </a:solidFill>
                  <a:latin typeface="Arial" panose="020B0604020202020204" pitchFamily="34" charset="0"/>
                  <a:cs typeface="Arial" panose="020B0604020202020204" pitchFamily="34" charset="0"/>
                </a:rPr>
                <a:t>`</a:t>
              </a:r>
              <a:endParaRPr lang="ko-KR" altLang="en-US" sz="1320" b="1" dirty="0">
                <a:solidFill>
                  <a:prstClr val="white"/>
                </a:solidFill>
                <a:latin typeface="Arial" panose="020B0604020202020204" pitchFamily="34" charset="0"/>
                <a:cs typeface="Arial" panose="020B0604020202020204" pitchFamily="34" charset="0"/>
              </a:endParaRPr>
            </a:p>
          </p:txBody>
        </p:sp>
        <p:sp>
          <p:nvSpPr>
            <p:cNvPr id="17" name="Rectangle: Rounded Corners 16">
              <a:extLst>
                <a:ext uri="{FF2B5EF4-FFF2-40B4-BE49-F238E27FC236}">
                  <a16:creationId xmlns:a16="http://schemas.microsoft.com/office/drawing/2014/main" id="{4E292B7B-D1FC-1674-70BB-AAEA8B447998}"/>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18" name="Rectangle: Rounded Corners 17">
              <a:extLst>
                <a:ext uri="{FF2B5EF4-FFF2-40B4-BE49-F238E27FC236}">
                  <a16:creationId xmlns:a16="http://schemas.microsoft.com/office/drawing/2014/main" id="{DE1DA25C-3386-3C56-865D-2AC37A60B65D}"/>
                </a:ext>
              </a:extLst>
            </p:cNvPr>
            <p:cNvSpPr/>
            <p:nvPr/>
          </p:nvSpPr>
          <p:spPr>
            <a:xfrm>
              <a:off x="5612508" y="2370449"/>
              <a:ext cx="9217024" cy="129614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Limited connectivity and digital literacy</a:t>
              </a:r>
            </a:p>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Cost of internet </a:t>
              </a:r>
            </a:p>
          </p:txBody>
        </p:sp>
      </p:grpSp>
      <p:grpSp>
        <p:nvGrpSpPr>
          <p:cNvPr id="32" name="Group 31">
            <a:extLst>
              <a:ext uri="{FF2B5EF4-FFF2-40B4-BE49-F238E27FC236}">
                <a16:creationId xmlns:a16="http://schemas.microsoft.com/office/drawing/2014/main" id="{ABCC9F31-73B0-AAC4-E401-EE44991208A9}"/>
              </a:ext>
            </a:extLst>
          </p:cNvPr>
          <p:cNvGrpSpPr/>
          <p:nvPr/>
        </p:nvGrpSpPr>
        <p:grpSpPr>
          <a:xfrm>
            <a:off x="103430" y="2393990"/>
            <a:ext cx="9880839" cy="1588156"/>
            <a:chOff x="3215680" y="2348880"/>
            <a:chExt cx="11626019" cy="1296146"/>
          </a:xfrm>
        </p:grpSpPr>
        <p:sp>
          <p:nvSpPr>
            <p:cNvPr id="33" name="Rectangle: Rounded Corners 32">
              <a:extLst>
                <a:ext uri="{FF2B5EF4-FFF2-40B4-BE49-F238E27FC236}">
                  <a16:creationId xmlns:a16="http://schemas.microsoft.com/office/drawing/2014/main" id="{E8A9D54B-0D61-C382-F576-0DF6AA3DA9CC}"/>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defTabSz="754380" fontAlgn="auto">
                <a:spcBef>
                  <a:spcPts val="0"/>
                </a:spcBef>
                <a:spcAft>
                  <a:spcPts val="0"/>
                </a:spcAft>
                <a:defRPr/>
              </a:pPr>
              <a:r>
                <a:rPr lang="en-US" sz="1320" b="1" dirty="0">
                  <a:solidFill>
                    <a:prstClr val="white"/>
                  </a:solidFill>
                  <a:latin typeface="Arial" panose="020B0604020202020204" pitchFamily="34" charset="0"/>
                  <a:cs typeface="Arial" panose="020B0604020202020204" pitchFamily="34" charset="0"/>
                </a:rPr>
                <a:t>Benefits to the MSMEs </a:t>
              </a:r>
              <a:endParaRPr lang="en-ZW" sz="1320" b="1" dirty="0">
                <a:solidFill>
                  <a:prstClr val="white"/>
                </a:solidFill>
                <a:latin typeface="Arial" panose="020B0604020202020204" pitchFamily="34" charset="0"/>
                <a:cs typeface="Arial" panose="020B0604020202020204" pitchFamily="34" charset="0"/>
              </a:endParaRPr>
            </a:p>
          </p:txBody>
        </p:sp>
        <p:sp>
          <p:nvSpPr>
            <p:cNvPr id="34" name="Rectangle: Rounded Corners 33">
              <a:extLst>
                <a:ext uri="{FF2B5EF4-FFF2-40B4-BE49-F238E27FC236}">
                  <a16:creationId xmlns:a16="http://schemas.microsoft.com/office/drawing/2014/main" id="{C3894D63-23D5-925E-F511-3A966E0D28D0}"/>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35" name="Rectangle: Rounded Corners 34">
              <a:extLst>
                <a:ext uri="{FF2B5EF4-FFF2-40B4-BE49-F238E27FC236}">
                  <a16:creationId xmlns:a16="http://schemas.microsoft.com/office/drawing/2014/main" id="{2357DBB0-3401-5AC7-A5C3-3F6D7C75E1A9}"/>
                </a:ext>
              </a:extLst>
            </p:cNvPr>
            <p:cNvSpPr/>
            <p:nvPr/>
          </p:nvSpPr>
          <p:spPr>
            <a:xfrm>
              <a:off x="5624675" y="2348881"/>
              <a:ext cx="9217024" cy="1296145"/>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Better access to quality, sustainable and affordable financial services </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Employment creation</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Improved livelihoods </a:t>
              </a:r>
            </a:p>
          </p:txBody>
        </p:sp>
      </p:grpSp>
      <p:grpSp>
        <p:nvGrpSpPr>
          <p:cNvPr id="36" name="Group 35">
            <a:extLst>
              <a:ext uri="{FF2B5EF4-FFF2-40B4-BE49-F238E27FC236}">
                <a16:creationId xmlns:a16="http://schemas.microsoft.com/office/drawing/2014/main" id="{1CB5510E-48BE-B80F-9DC9-DC1F3A6FD3A0}"/>
              </a:ext>
            </a:extLst>
          </p:cNvPr>
          <p:cNvGrpSpPr/>
          <p:nvPr/>
        </p:nvGrpSpPr>
        <p:grpSpPr>
          <a:xfrm>
            <a:off x="82562" y="4585711"/>
            <a:ext cx="9910139" cy="1086545"/>
            <a:chOff x="3215680" y="2348880"/>
            <a:chExt cx="11613852" cy="1317713"/>
          </a:xfrm>
        </p:grpSpPr>
        <p:sp>
          <p:nvSpPr>
            <p:cNvPr id="37" name="Rectangle: Rounded Corners 36">
              <a:extLst>
                <a:ext uri="{FF2B5EF4-FFF2-40B4-BE49-F238E27FC236}">
                  <a16:creationId xmlns:a16="http://schemas.microsoft.com/office/drawing/2014/main" id="{71DA7904-C90F-AA99-822B-FB4CA6ECF170}"/>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0" marR="0" lvl="0" indent="0" algn="ctr" defTabSz="754380" eaLnBrk="1" fontAlgn="auto" latinLnBrk="0" hangingPunct="1">
                <a:lnSpc>
                  <a:spcPct val="100000"/>
                </a:lnSpc>
                <a:spcBef>
                  <a:spcPts val="0"/>
                </a:spcBef>
                <a:spcAft>
                  <a:spcPts val="0"/>
                </a:spcAft>
                <a:buClrTx/>
                <a:buSzTx/>
                <a:buFontTx/>
                <a:buNone/>
                <a:tabLst/>
                <a:defRPr/>
              </a:pPr>
              <a:r>
                <a:rPr lang="en-ZW" altLang="ko-KR" sz="1320" b="1" dirty="0">
                  <a:solidFill>
                    <a:prstClr val="white"/>
                  </a:solidFill>
                  <a:latin typeface="Arial" panose="020B0604020202020204" pitchFamily="34" charset="0"/>
                  <a:cs typeface="Arial" panose="020B0604020202020204" pitchFamily="34" charset="0"/>
                </a:rPr>
                <a:t>Benefits to the Economy </a:t>
              </a:r>
              <a:endParaRPr lang="ko-KR" altLang="en-US" sz="1320" b="1" dirty="0">
                <a:solidFill>
                  <a:prstClr val="white"/>
                </a:solidFill>
                <a:latin typeface="Arial" panose="020B0604020202020204" pitchFamily="34" charset="0"/>
                <a:cs typeface="Arial" panose="020B0604020202020204" pitchFamily="34" charset="0"/>
              </a:endParaRPr>
            </a:p>
          </p:txBody>
        </p:sp>
        <p:sp>
          <p:nvSpPr>
            <p:cNvPr id="38" name="Rectangle: Rounded Corners 37">
              <a:extLst>
                <a:ext uri="{FF2B5EF4-FFF2-40B4-BE49-F238E27FC236}">
                  <a16:creationId xmlns:a16="http://schemas.microsoft.com/office/drawing/2014/main" id="{6B504BFF-7B70-E144-7154-0402AEA306A7}"/>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39" name="Rectangle: Rounded Corners 38">
              <a:extLst>
                <a:ext uri="{FF2B5EF4-FFF2-40B4-BE49-F238E27FC236}">
                  <a16:creationId xmlns:a16="http://schemas.microsoft.com/office/drawing/2014/main" id="{7BD2726E-CD9E-0E0E-BEF1-302DEFC6D7B8}"/>
                </a:ext>
              </a:extLst>
            </p:cNvPr>
            <p:cNvSpPr/>
            <p:nvPr/>
          </p:nvSpPr>
          <p:spPr>
            <a:xfrm>
              <a:off x="5612508" y="2370449"/>
              <a:ext cx="9217024" cy="1296144"/>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Sustainable and inclusive economic development</a:t>
              </a:r>
            </a:p>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Job creation and improved livelihoods</a:t>
              </a:r>
            </a:p>
            <a:p>
              <a:pPr marL="235744" marR="0" lvl="0" indent="-235744" algn="just" defTabSz="75438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ko-KR" sz="1320" dirty="0">
                  <a:solidFill>
                    <a:prstClr val="black"/>
                  </a:solidFill>
                  <a:latin typeface="Tahoma" panose="020B0604030504040204" pitchFamily="34" charset="0"/>
                </a:rPr>
                <a:t>Poverty reduction </a:t>
              </a:r>
            </a:p>
          </p:txBody>
        </p:sp>
      </p:grpSp>
      <p:grpSp>
        <p:nvGrpSpPr>
          <p:cNvPr id="40" name="Group 39">
            <a:extLst>
              <a:ext uri="{FF2B5EF4-FFF2-40B4-BE49-F238E27FC236}">
                <a16:creationId xmlns:a16="http://schemas.microsoft.com/office/drawing/2014/main" id="{F564D6FD-7848-D86E-23EA-08898AA5EB84}"/>
              </a:ext>
            </a:extLst>
          </p:cNvPr>
          <p:cNvGrpSpPr/>
          <p:nvPr/>
        </p:nvGrpSpPr>
        <p:grpSpPr>
          <a:xfrm>
            <a:off x="111862" y="2331501"/>
            <a:ext cx="9880839" cy="1588156"/>
            <a:chOff x="3215680" y="2348880"/>
            <a:chExt cx="11626019" cy="1296146"/>
          </a:xfrm>
        </p:grpSpPr>
        <p:sp>
          <p:nvSpPr>
            <p:cNvPr id="41" name="Rectangle: Rounded Corners 40">
              <a:extLst>
                <a:ext uri="{FF2B5EF4-FFF2-40B4-BE49-F238E27FC236}">
                  <a16:creationId xmlns:a16="http://schemas.microsoft.com/office/drawing/2014/main" id="{38AD00B2-A251-76BD-C7A7-EE3AFF351E21}"/>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defTabSz="754380" fontAlgn="auto">
                <a:spcBef>
                  <a:spcPts val="0"/>
                </a:spcBef>
                <a:spcAft>
                  <a:spcPts val="0"/>
                </a:spcAft>
                <a:defRPr/>
              </a:pPr>
              <a:r>
                <a:rPr lang="en-US" sz="1320" b="1" dirty="0">
                  <a:solidFill>
                    <a:prstClr val="white"/>
                  </a:solidFill>
                  <a:latin typeface="Arial" panose="020B0604020202020204" pitchFamily="34" charset="0"/>
                  <a:cs typeface="Arial" panose="020B0604020202020204" pitchFamily="34" charset="0"/>
                </a:rPr>
                <a:t>Benefits to the MSMEs </a:t>
              </a:r>
              <a:endParaRPr lang="en-ZW" sz="1320" b="1" dirty="0">
                <a:solidFill>
                  <a:prstClr val="white"/>
                </a:solidFill>
                <a:latin typeface="Arial" panose="020B0604020202020204" pitchFamily="34" charset="0"/>
                <a:cs typeface="Arial" panose="020B0604020202020204" pitchFamily="34" charset="0"/>
              </a:endParaRPr>
            </a:p>
          </p:txBody>
        </p:sp>
        <p:sp>
          <p:nvSpPr>
            <p:cNvPr id="42" name="Rectangle: Rounded Corners 41">
              <a:extLst>
                <a:ext uri="{FF2B5EF4-FFF2-40B4-BE49-F238E27FC236}">
                  <a16:creationId xmlns:a16="http://schemas.microsoft.com/office/drawing/2014/main" id="{CDF99F55-7A56-453A-2B91-78147A14C274}"/>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43" name="Rectangle: Rounded Corners 42">
              <a:extLst>
                <a:ext uri="{FF2B5EF4-FFF2-40B4-BE49-F238E27FC236}">
                  <a16:creationId xmlns:a16="http://schemas.microsoft.com/office/drawing/2014/main" id="{2C4FC26D-0D8F-F3C5-0CA2-049852FD39C5}"/>
                </a:ext>
              </a:extLst>
            </p:cNvPr>
            <p:cNvSpPr/>
            <p:nvPr/>
          </p:nvSpPr>
          <p:spPr>
            <a:xfrm>
              <a:off x="5624675" y="2348881"/>
              <a:ext cx="9217024" cy="1296145"/>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Better access to quality, sustainable and affordable financial services </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Employment creation</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Improved livelihoods </a:t>
              </a:r>
            </a:p>
          </p:txBody>
        </p:sp>
      </p:grpSp>
      <p:grpSp>
        <p:nvGrpSpPr>
          <p:cNvPr id="48" name="Group 47">
            <a:extLst>
              <a:ext uri="{FF2B5EF4-FFF2-40B4-BE49-F238E27FC236}">
                <a16:creationId xmlns:a16="http://schemas.microsoft.com/office/drawing/2014/main" id="{2AA604B1-8F0C-741C-B500-3DB014D4DB82}"/>
              </a:ext>
            </a:extLst>
          </p:cNvPr>
          <p:cNvGrpSpPr/>
          <p:nvPr/>
        </p:nvGrpSpPr>
        <p:grpSpPr>
          <a:xfrm>
            <a:off x="230179" y="2324260"/>
            <a:ext cx="9880839" cy="1588156"/>
            <a:chOff x="3215680" y="2348880"/>
            <a:chExt cx="11626019" cy="1296146"/>
          </a:xfrm>
        </p:grpSpPr>
        <p:sp>
          <p:nvSpPr>
            <p:cNvPr id="49" name="Rectangle: Rounded Corners 48">
              <a:extLst>
                <a:ext uri="{FF2B5EF4-FFF2-40B4-BE49-F238E27FC236}">
                  <a16:creationId xmlns:a16="http://schemas.microsoft.com/office/drawing/2014/main" id="{BC913176-5F45-7B7C-99C6-E54CA2947643}"/>
                </a:ext>
              </a:extLst>
            </p:cNvPr>
            <p:cNvSpPr/>
            <p:nvPr/>
          </p:nvSpPr>
          <p:spPr>
            <a:xfrm>
              <a:off x="3215680" y="2348880"/>
              <a:ext cx="2304256" cy="1296144"/>
            </a:xfrm>
            <a:prstGeom prst="roundRect">
              <a:avLst>
                <a:gd name="adj" fmla="val 951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defTabSz="754380" fontAlgn="auto">
                <a:spcBef>
                  <a:spcPts val="0"/>
                </a:spcBef>
                <a:spcAft>
                  <a:spcPts val="0"/>
                </a:spcAft>
                <a:defRPr/>
              </a:pPr>
              <a:r>
                <a:rPr lang="en-US" sz="1320" b="1" dirty="0">
                  <a:solidFill>
                    <a:prstClr val="white"/>
                  </a:solidFill>
                  <a:latin typeface="Arial" panose="020B0604020202020204" pitchFamily="34" charset="0"/>
                  <a:cs typeface="Arial" panose="020B0604020202020204" pitchFamily="34" charset="0"/>
                </a:rPr>
                <a:t>Benefits to the MSMEs </a:t>
              </a:r>
              <a:endParaRPr lang="en-ZW" sz="1320" b="1" dirty="0">
                <a:solidFill>
                  <a:prstClr val="white"/>
                </a:solidFill>
                <a:latin typeface="Arial" panose="020B0604020202020204" pitchFamily="34" charset="0"/>
                <a:cs typeface="Arial" panose="020B0604020202020204" pitchFamily="34" charset="0"/>
              </a:endParaRPr>
            </a:p>
          </p:txBody>
        </p:sp>
        <p:sp>
          <p:nvSpPr>
            <p:cNvPr id="50" name="Rectangle: Rounded Corners 49">
              <a:extLst>
                <a:ext uri="{FF2B5EF4-FFF2-40B4-BE49-F238E27FC236}">
                  <a16:creationId xmlns:a16="http://schemas.microsoft.com/office/drawing/2014/main" id="{8E2BE083-0D6D-5677-1AAC-C755154566BD}"/>
                </a:ext>
              </a:extLst>
            </p:cNvPr>
            <p:cNvSpPr/>
            <p:nvPr/>
          </p:nvSpPr>
          <p:spPr>
            <a:xfrm>
              <a:off x="3320419" y="2461355"/>
              <a:ext cx="2094778" cy="1071194"/>
            </a:xfrm>
            <a:prstGeom prst="roundRect">
              <a:avLst>
                <a:gd name="adj" fmla="val 951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defRPr/>
              </a:pPr>
              <a:endParaRPr lang="en-ZW" sz="1320" dirty="0">
                <a:solidFill>
                  <a:prstClr val="black"/>
                </a:solidFill>
                <a:latin typeface="Times New Roman" panose="02020603050405020304" pitchFamily="18" charset="0"/>
                <a:cs typeface="Times New Roman" panose="02020603050405020304" pitchFamily="18" charset="0"/>
              </a:endParaRPr>
            </a:p>
          </p:txBody>
        </p:sp>
        <p:sp>
          <p:nvSpPr>
            <p:cNvPr id="51" name="Rectangle: Rounded Corners 50">
              <a:extLst>
                <a:ext uri="{FF2B5EF4-FFF2-40B4-BE49-F238E27FC236}">
                  <a16:creationId xmlns:a16="http://schemas.microsoft.com/office/drawing/2014/main" id="{1D999B8E-6409-9A6D-DD25-38FB9F2B5ACE}"/>
                </a:ext>
              </a:extLst>
            </p:cNvPr>
            <p:cNvSpPr/>
            <p:nvPr/>
          </p:nvSpPr>
          <p:spPr>
            <a:xfrm>
              <a:off x="5624675" y="2348881"/>
              <a:ext cx="9217024" cy="1296145"/>
            </a:xfrm>
            <a:prstGeom prst="roundRect">
              <a:avLst>
                <a:gd name="adj" fmla="val 9510"/>
              </a:avLst>
            </a:prstGeom>
            <a:solidFill>
              <a:schemeClr val="accent2">
                <a:lumMod val="20000"/>
                <a:lumOff val="80000"/>
              </a:schemeClr>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Better access to quality, sustainable and affordable financial services </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Employment creation</a:t>
              </a:r>
            </a:p>
            <a:p>
              <a:pPr marL="235744" indent="-235744" algn="just" defTabSz="754380" fontAlgn="auto">
                <a:spcBef>
                  <a:spcPts val="0"/>
                </a:spcBef>
                <a:spcAft>
                  <a:spcPts val="0"/>
                </a:spcAft>
                <a:buFont typeface="Arial" panose="020B0604020202020204" pitchFamily="34" charset="0"/>
                <a:buChar char="•"/>
                <a:defRPr/>
              </a:pPr>
              <a:r>
                <a:rPr lang="en-US" sz="1320" dirty="0">
                  <a:solidFill>
                    <a:prstClr val="black"/>
                  </a:solidFill>
                  <a:latin typeface="Tahoma" panose="020B0604030504040204" pitchFamily="34" charset="0"/>
                </a:rPr>
                <a:t>Improved livelihoods </a:t>
              </a:r>
            </a:p>
          </p:txBody>
        </p:sp>
      </p:grpSp>
    </p:spTree>
    <p:extLst>
      <p:ext uri="{BB962C8B-B14F-4D97-AF65-F5344CB8AC3E}">
        <p14:creationId xmlns:p14="http://schemas.microsoft.com/office/powerpoint/2010/main" val="697635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4D5DF5C-043B-4A4A-A043-B48CA1566974}"/>
              </a:ext>
            </a:extLst>
          </p:cNvPr>
          <p:cNvCxnSpPr>
            <a:cxnSpLocks/>
            <a:stCxn id="5" idx="6"/>
            <a:endCxn id="56" idx="2"/>
          </p:cNvCxnSpPr>
          <p:nvPr/>
        </p:nvCxnSpPr>
        <p:spPr>
          <a:xfrm>
            <a:off x="1694712" y="3980084"/>
            <a:ext cx="6668977" cy="0"/>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7249EB57-B791-42E6-A12C-FAE4348DED26}"/>
              </a:ext>
            </a:extLst>
          </p:cNvPr>
          <p:cNvSpPr>
            <a:spLocks noChangeAspect="1"/>
          </p:cNvSpPr>
          <p:nvPr/>
        </p:nvSpPr>
        <p:spPr>
          <a:xfrm>
            <a:off x="1530537" y="3897997"/>
            <a:ext cx="164175" cy="164175"/>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sp>
        <p:nvSpPr>
          <p:cNvPr id="53" name="Oval 52">
            <a:extLst>
              <a:ext uri="{FF2B5EF4-FFF2-40B4-BE49-F238E27FC236}">
                <a16:creationId xmlns:a16="http://schemas.microsoft.com/office/drawing/2014/main" id="{DF20DEE4-8759-48A9-B147-5D1EB1280471}"/>
              </a:ext>
            </a:extLst>
          </p:cNvPr>
          <p:cNvSpPr>
            <a:spLocks noChangeAspect="1"/>
          </p:cNvSpPr>
          <p:nvPr/>
        </p:nvSpPr>
        <p:spPr>
          <a:xfrm>
            <a:off x="3238825" y="3897997"/>
            <a:ext cx="164175" cy="164175"/>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sp>
        <p:nvSpPr>
          <p:cNvPr id="54" name="Oval 53">
            <a:extLst>
              <a:ext uri="{FF2B5EF4-FFF2-40B4-BE49-F238E27FC236}">
                <a16:creationId xmlns:a16="http://schemas.microsoft.com/office/drawing/2014/main" id="{D0DB09D0-1A21-4C26-810D-B38408AA337B}"/>
              </a:ext>
            </a:extLst>
          </p:cNvPr>
          <p:cNvSpPr>
            <a:spLocks noChangeAspect="1"/>
          </p:cNvSpPr>
          <p:nvPr/>
        </p:nvSpPr>
        <p:spPr>
          <a:xfrm>
            <a:off x="4947113" y="3897997"/>
            <a:ext cx="164175" cy="164175"/>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sp>
        <p:nvSpPr>
          <p:cNvPr id="55" name="Oval 54">
            <a:extLst>
              <a:ext uri="{FF2B5EF4-FFF2-40B4-BE49-F238E27FC236}">
                <a16:creationId xmlns:a16="http://schemas.microsoft.com/office/drawing/2014/main" id="{97FE0BBF-F54E-41D0-870B-86CFDAF494F6}"/>
              </a:ext>
            </a:extLst>
          </p:cNvPr>
          <p:cNvSpPr>
            <a:spLocks noChangeAspect="1"/>
          </p:cNvSpPr>
          <p:nvPr/>
        </p:nvSpPr>
        <p:spPr>
          <a:xfrm>
            <a:off x="6655400" y="3897997"/>
            <a:ext cx="164175" cy="164175"/>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sp>
        <p:nvSpPr>
          <p:cNvPr id="56" name="Oval 55">
            <a:extLst>
              <a:ext uri="{FF2B5EF4-FFF2-40B4-BE49-F238E27FC236}">
                <a16:creationId xmlns:a16="http://schemas.microsoft.com/office/drawing/2014/main" id="{10C91452-BDB3-4B1B-9DF2-46FD5EC1DBE7}"/>
              </a:ext>
            </a:extLst>
          </p:cNvPr>
          <p:cNvSpPr>
            <a:spLocks noChangeAspect="1"/>
          </p:cNvSpPr>
          <p:nvPr/>
        </p:nvSpPr>
        <p:spPr>
          <a:xfrm>
            <a:off x="8363688" y="3897997"/>
            <a:ext cx="164175" cy="164175"/>
          </a:xfrm>
          <a:prstGeom prst="ellipse">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sp>
        <p:nvSpPr>
          <p:cNvPr id="76" name="Freeform: Shape 75">
            <a:extLst>
              <a:ext uri="{FF2B5EF4-FFF2-40B4-BE49-F238E27FC236}">
                <a16:creationId xmlns:a16="http://schemas.microsoft.com/office/drawing/2014/main" id="{84845BD8-A4B5-40B1-91FF-C6192333FB6A}"/>
              </a:ext>
            </a:extLst>
          </p:cNvPr>
          <p:cNvSpPr>
            <a:spLocks noChangeAspect="1"/>
          </p:cNvSpPr>
          <p:nvPr/>
        </p:nvSpPr>
        <p:spPr>
          <a:xfrm rot="8132642">
            <a:off x="1098241" y="2495427"/>
            <a:ext cx="1050021" cy="1050021"/>
          </a:xfrm>
          <a:custGeom>
            <a:avLst/>
            <a:gdLst>
              <a:gd name="connsiteX0" fmla="*/ 288327 w 1272753"/>
              <a:gd name="connsiteY0" fmla="*/ 990566 h 1272753"/>
              <a:gd name="connsiteX1" fmla="*/ 934876 w 1272753"/>
              <a:gd name="connsiteY1" fmla="*/ 984426 h 1272753"/>
              <a:gd name="connsiteX2" fmla="*/ 928737 w 1272753"/>
              <a:gd name="connsiteY2" fmla="*/ 337877 h 1272753"/>
              <a:gd name="connsiteX3" fmla="*/ 282187 w 1272753"/>
              <a:gd name="connsiteY3" fmla="*/ 344016 h 1272753"/>
              <a:gd name="connsiteX4" fmla="*/ 288327 w 1272753"/>
              <a:gd name="connsiteY4" fmla="*/ 990566 h 1272753"/>
              <a:gd name="connsiteX5" fmla="*/ 178235 w 1272753"/>
              <a:gd name="connsiteY5" fmla="*/ 1094518 h 1272753"/>
              <a:gd name="connsiteX6" fmla="*/ 0 w 1272753"/>
              <a:gd name="connsiteY6" fmla="*/ 664220 h 1272753"/>
              <a:gd name="connsiteX7" fmla="*/ 608533 w 1272753"/>
              <a:gd name="connsiteY7" fmla="*/ 55687 h 1272753"/>
              <a:gd name="connsiteX8" fmla="*/ 1272753 w 1272753"/>
              <a:gd name="connsiteY8" fmla="*/ 0 h 1272753"/>
              <a:gd name="connsiteX9" fmla="*/ 1217066 w 1272753"/>
              <a:gd name="connsiteY9" fmla="*/ 664220 h 1272753"/>
              <a:gd name="connsiteX10" fmla="*/ 608533 w 1272753"/>
              <a:gd name="connsiteY10" fmla="*/ 1272753 h 1272753"/>
              <a:gd name="connsiteX11" fmla="*/ 178235 w 1272753"/>
              <a:gd name="connsiteY11" fmla="*/ 1094518 h 1272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2753" h="1272753">
                <a:moveTo>
                  <a:pt x="288327" y="990566"/>
                </a:moveTo>
                <a:cubicBezTo>
                  <a:pt x="468562" y="1167410"/>
                  <a:pt x="758031" y="1164662"/>
                  <a:pt x="934876" y="984426"/>
                </a:cubicBezTo>
                <a:cubicBezTo>
                  <a:pt x="1111721" y="804191"/>
                  <a:pt x="1108972" y="514722"/>
                  <a:pt x="928737" y="337877"/>
                </a:cubicBezTo>
                <a:cubicBezTo>
                  <a:pt x="748501" y="161033"/>
                  <a:pt x="459032" y="163781"/>
                  <a:pt x="282187" y="344016"/>
                </a:cubicBezTo>
                <a:cubicBezTo>
                  <a:pt x="105343" y="524252"/>
                  <a:pt x="108091" y="813721"/>
                  <a:pt x="288327" y="990566"/>
                </a:cubicBezTo>
                <a:close/>
                <a:moveTo>
                  <a:pt x="178235" y="1094518"/>
                </a:moveTo>
                <a:cubicBezTo>
                  <a:pt x="68113" y="984395"/>
                  <a:pt x="0" y="832262"/>
                  <a:pt x="0" y="664220"/>
                </a:cubicBezTo>
                <a:cubicBezTo>
                  <a:pt x="0" y="328137"/>
                  <a:pt x="272450" y="55687"/>
                  <a:pt x="608533" y="55687"/>
                </a:cubicBezTo>
                <a:cubicBezTo>
                  <a:pt x="829940" y="55687"/>
                  <a:pt x="1051346" y="37125"/>
                  <a:pt x="1272753" y="0"/>
                </a:cubicBezTo>
                <a:cubicBezTo>
                  <a:pt x="1235628" y="221407"/>
                  <a:pt x="1217066" y="442813"/>
                  <a:pt x="1217066" y="664220"/>
                </a:cubicBezTo>
                <a:cubicBezTo>
                  <a:pt x="1217066" y="1000303"/>
                  <a:pt x="944616" y="1272753"/>
                  <a:pt x="608533" y="1272753"/>
                </a:cubicBezTo>
                <a:cubicBezTo>
                  <a:pt x="440491" y="1272753"/>
                  <a:pt x="288358" y="1204641"/>
                  <a:pt x="178235" y="1094518"/>
                </a:cubicBezTo>
                <a:close/>
              </a:path>
            </a:pathLst>
          </a:custGeom>
          <a:solidFill>
            <a:schemeClr val="accent1">
              <a:lumMod val="20000"/>
              <a:lumOff val="80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grpSp>
        <p:nvGrpSpPr>
          <p:cNvPr id="80" name="AI3" descr="{&quot;Key&quot;:&quot;POWER_USER_SHAPE_ICON&quot;,&quot;Value&quot;:&quot;POWER_USER_SHAPE_ICON_STYLE_1&quot;}">
            <a:extLst>
              <a:ext uri="{FF2B5EF4-FFF2-40B4-BE49-F238E27FC236}">
                <a16:creationId xmlns:a16="http://schemas.microsoft.com/office/drawing/2014/main" id="{CE51955F-32C2-4F15-ABB0-78061BE9F97E}"/>
              </a:ext>
            </a:extLst>
          </p:cNvPr>
          <p:cNvGrpSpPr>
            <a:grpSpLocks noChangeAspect="1"/>
          </p:cNvGrpSpPr>
          <p:nvPr/>
        </p:nvGrpSpPr>
        <p:grpSpPr>
          <a:xfrm>
            <a:off x="1340375" y="2714448"/>
            <a:ext cx="585467" cy="541976"/>
            <a:chOff x="5936234" y="2219065"/>
            <a:chExt cx="3630213" cy="3360535"/>
          </a:xfrm>
          <a:solidFill>
            <a:schemeClr val="accent1"/>
          </a:solidFill>
        </p:grpSpPr>
        <p:sp>
          <p:nvSpPr>
            <p:cNvPr id="81" name="Freeform: Shape 80">
              <a:extLst>
                <a:ext uri="{FF2B5EF4-FFF2-40B4-BE49-F238E27FC236}">
                  <a16:creationId xmlns:a16="http://schemas.microsoft.com/office/drawing/2014/main" id="{C32F864A-A57A-4854-855D-93E3AFD59E30}"/>
                </a:ext>
              </a:extLst>
            </p:cNvPr>
            <p:cNvSpPr>
              <a:spLocks/>
            </p:cNvSpPr>
            <p:nvPr/>
          </p:nvSpPr>
          <p:spPr bwMode="auto">
            <a:xfrm>
              <a:off x="7699484" y="2633946"/>
              <a:ext cx="1410595" cy="2344083"/>
            </a:xfrm>
            <a:custGeom>
              <a:avLst/>
              <a:gdLst>
                <a:gd name="connsiteX0" fmla="*/ 1007578 w 1410595"/>
                <a:gd name="connsiteY0" fmla="*/ 1980833 h 2344083"/>
                <a:gd name="connsiteX1" fmla="*/ 1007568 w 1410595"/>
                <a:gd name="connsiteY1" fmla="*/ 1980991 h 2344083"/>
                <a:gd name="connsiteX2" fmla="*/ 1007568 w 1410595"/>
                <a:gd name="connsiteY2" fmla="*/ 1980834 h 2344083"/>
                <a:gd name="connsiteX3" fmla="*/ 1543 w 1410595"/>
                <a:gd name="connsiteY3" fmla="*/ 1846226 h 2344083"/>
                <a:gd name="connsiteX4" fmla="*/ 92202 w 1410595"/>
                <a:gd name="connsiteY4" fmla="*/ 1846226 h 2344083"/>
                <a:gd name="connsiteX5" fmla="*/ 91353 w 1410595"/>
                <a:gd name="connsiteY5" fmla="*/ 1871529 h 2344083"/>
                <a:gd name="connsiteX6" fmla="*/ 161211 w 1410595"/>
                <a:gd name="connsiteY6" fmla="*/ 2127829 h 2344083"/>
                <a:gd name="connsiteX7" fmla="*/ 346604 w 1410595"/>
                <a:gd name="connsiteY7" fmla="*/ 2213263 h 2344083"/>
                <a:gd name="connsiteX8" fmla="*/ 416462 w 1410595"/>
                <a:gd name="connsiteY8" fmla="*/ 2207923 h 2344083"/>
                <a:gd name="connsiteX9" fmla="*/ 421835 w 1410595"/>
                <a:gd name="connsiteY9" fmla="*/ 2205254 h 2344083"/>
                <a:gd name="connsiteX10" fmla="*/ 424522 w 1410595"/>
                <a:gd name="connsiteY10" fmla="*/ 2205254 h 2344083"/>
                <a:gd name="connsiteX11" fmla="*/ 446017 w 1410595"/>
                <a:gd name="connsiteY11" fmla="*/ 2205254 h 2344083"/>
                <a:gd name="connsiteX12" fmla="*/ 456764 w 1410595"/>
                <a:gd name="connsiteY12" fmla="*/ 2221272 h 2344083"/>
                <a:gd name="connsiteX13" fmla="*/ 537370 w 1410595"/>
                <a:gd name="connsiteY13" fmla="*/ 2255980 h 2344083"/>
                <a:gd name="connsiteX14" fmla="*/ 628723 w 1410595"/>
                <a:gd name="connsiteY14" fmla="*/ 2205254 h 2344083"/>
                <a:gd name="connsiteX15" fmla="*/ 655591 w 1410595"/>
                <a:gd name="connsiteY15" fmla="*/ 2162537 h 2344083"/>
                <a:gd name="connsiteX16" fmla="*/ 693207 w 1410595"/>
                <a:gd name="connsiteY16" fmla="*/ 2197244 h 2344083"/>
                <a:gd name="connsiteX17" fmla="*/ 741570 w 1410595"/>
                <a:gd name="connsiteY17" fmla="*/ 2213263 h 2344083"/>
                <a:gd name="connsiteX18" fmla="*/ 795307 w 1410595"/>
                <a:gd name="connsiteY18" fmla="*/ 2194574 h 2344083"/>
                <a:gd name="connsiteX19" fmla="*/ 816802 w 1410595"/>
                <a:gd name="connsiteY19" fmla="*/ 2146518 h 2344083"/>
                <a:gd name="connsiteX20" fmla="*/ 814115 w 1410595"/>
                <a:gd name="connsiteY20" fmla="*/ 2127829 h 2344083"/>
                <a:gd name="connsiteX21" fmla="*/ 797994 w 1410595"/>
                <a:gd name="connsiteY21" fmla="*/ 2063754 h 2344083"/>
                <a:gd name="connsiteX22" fmla="*/ 862478 w 1410595"/>
                <a:gd name="connsiteY22" fmla="*/ 2071764 h 2344083"/>
                <a:gd name="connsiteX23" fmla="*/ 875912 w 1410595"/>
                <a:gd name="connsiteY23" fmla="*/ 2074434 h 2344083"/>
                <a:gd name="connsiteX24" fmla="*/ 937710 w 1410595"/>
                <a:gd name="connsiteY24" fmla="*/ 2047736 h 2344083"/>
                <a:gd name="connsiteX25" fmla="*/ 961891 w 1410595"/>
                <a:gd name="connsiteY25" fmla="*/ 1994340 h 2344083"/>
                <a:gd name="connsiteX26" fmla="*/ 961891 w 1410595"/>
                <a:gd name="connsiteY26" fmla="*/ 1986330 h 2344083"/>
                <a:gd name="connsiteX27" fmla="*/ 956518 w 1410595"/>
                <a:gd name="connsiteY27" fmla="*/ 1932934 h 2344083"/>
                <a:gd name="connsiteX28" fmla="*/ 1007568 w 1410595"/>
                <a:gd name="connsiteY28" fmla="*/ 1938274 h 2344083"/>
                <a:gd name="connsiteX29" fmla="*/ 1007568 w 1410595"/>
                <a:gd name="connsiteY29" fmla="*/ 1980834 h 2344083"/>
                <a:gd name="connsiteX30" fmla="*/ 1004881 w 1410595"/>
                <a:gd name="connsiteY30" fmla="*/ 1980991 h 2344083"/>
                <a:gd name="connsiteX31" fmla="*/ 1002194 w 1410595"/>
                <a:gd name="connsiteY31" fmla="*/ 2026377 h 2344083"/>
                <a:gd name="connsiteX32" fmla="*/ 1004881 w 1410595"/>
                <a:gd name="connsiteY32" fmla="*/ 2026377 h 2344083"/>
                <a:gd name="connsiteX33" fmla="*/ 1007568 w 1410595"/>
                <a:gd name="connsiteY33" fmla="*/ 2026377 h 2344083"/>
                <a:gd name="connsiteX34" fmla="*/ 1044876 w 1410595"/>
                <a:gd name="connsiteY34" fmla="*/ 2022285 h 2344083"/>
                <a:gd name="connsiteX35" fmla="*/ 1037123 w 1410595"/>
                <a:gd name="connsiteY35" fmla="*/ 2060417 h 2344083"/>
                <a:gd name="connsiteX36" fmla="*/ 999507 w 1410595"/>
                <a:gd name="connsiteY36" fmla="*/ 2114480 h 2344083"/>
                <a:gd name="connsiteX37" fmla="*/ 943755 w 1410595"/>
                <a:gd name="connsiteY37" fmla="*/ 2149522 h 2344083"/>
                <a:gd name="connsiteX38" fmla="*/ 904239 w 1410595"/>
                <a:gd name="connsiteY38" fmla="*/ 2157103 h 2344083"/>
                <a:gd name="connsiteX39" fmla="*/ 905468 w 1410595"/>
                <a:gd name="connsiteY39" fmla="*/ 2146518 h 2344083"/>
                <a:gd name="connsiteX40" fmla="*/ 900094 w 1410595"/>
                <a:gd name="connsiteY40" fmla="*/ 2106471 h 2344083"/>
                <a:gd name="connsiteX41" fmla="*/ 857104 w 1410595"/>
                <a:gd name="connsiteY41" fmla="*/ 2117150 h 2344083"/>
                <a:gd name="connsiteX42" fmla="*/ 851731 w 1410595"/>
                <a:gd name="connsiteY42" fmla="*/ 2159867 h 2344083"/>
                <a:gd name="connsiteX43" fmla="*/ 875912 w 1410595"/>
                <a:gd name="connsiteY43" fmla="*/ 2162537 h 2344083"/>
                <a:gd name="connsiteX44" fmla="*/ 904239 w 1410595"/>
                <a:gd name="connsiteY44" fmla="*/ 2157103 h 2344083"/>
                <a:gd name="connsiteX45" fmla="*/ 901648 w 1410595"/>
                <a:gd name="connsiteY45" fmla="*/ 2179432 h 2344083"/>
                <a:gd name="connsiteX46" fmla="*/ 854418 w 1410595"/>
                <a:gd name="connsiteY46" fmla="*/ 2258650 h 2344083"/>
                <a:gd name="connsiteX47" fmla="*/ 741570 w 1410595"/>
                <a:gd name="connsiteY47" fmla="*/ 2304036 h 2344083"/>
                <a:gd name="connsiteX48" fmla="*/ 685818 w 1410595"/>
                <a:gd name="connsiteY48" fmla="*/ 2294024 h 2344083"/>
                <a:gd name="connsiteX49" fmla="*/ 672536 w 1410595"/>
                <a:gd name="connsiteY49" fmla="*/ 2286311 h 2344083"/>
                <a:gd name="connsiteX50" fmla="*/ 701267 w 1410595"/>
                <a:gd name="connsiteY50" fmla="*/ 2253310 h 2344083"/>
                <a:gd name="connsiteX51" fmla="*/ 663652 w 1410595"/>
                <a:gd name="connsiteY51" fmla="*/ 2229282 h 2344083"/>
                <a:gd name="connsiteX52" fmla="*/ 634096 w 1410595"/>
                <a:gd name="connsiteY52" fmla="*/ 2263989 h 2344083"/>
                <a:gd name="connsiteX53" fmla="*/ 672536 w 1410595"/>
                <a:gd name="connsiteY53" fmla="*/ 2286311 h 2344083"/>
                <a:gd name="connsiteX54" fmla="*/ 667346 w 1410595"/>
                <a:gd name="connsiteY54" fmla="*/ 2292273 h 2344083"/>
                <a:gd name="connsiteX55" fmla="*/ 537370 w 1410595"/>
                <a:gd name="connsiteY55" fmla="*/ 2344083 h 2344083"/>
                <a:gd name="connsiteX56" fmla="*/ 459787 w 1410595"/>
                <a:gd name="connsiteY56" fmla="*/ 2328064 h 2344083"/>
                <a:gd name="connsiteX57" fmla="*/ 414234 w 1410595"/>
                <a:gd name="connsiteY57" fmla="*/ 2295636 h 2344083"/>
                <a:gd name="connsiteX58" fmla="*/ 424522 w 1410595"/>
                <a:gd name="connsiteY58" fmla="*/ 2294358 h 2344083"/>
                <a:gd name="connsiteX59" fmla="*/ 432583 w 1410595"/>
                <a:gd name="connsiteY59" fmla="*/ 2293357 h 2344083"/>
                <a:gd name="connsiteX60" fmla="*/ 424522 w 1410595"/>
                <a:gd name="connsiteY60" fmla="*/ 2250640 h 2344083"/>
                <a:gd name="connsiteX61" fmla="*/ 392280 w 1410595"/>
                <a:gd name="connsiteY61" fmla="*/ 2280008 h 2344083"/>
                <a:gd name="connsiteX62" fmla="*/ 414234 w 1410595"/>
                <a:gd name="connsiteY62" fmla="*/ 2295636 h 2344083"/>
                <a:gd name="connsiteX63" fmla="*/ 346604 w 1410595"/>
                <a:gd name="connsiteY63" fmla="*/ 2304036 h 2344083"/>
                <a:gd name="connsiteX64" fmla="*/ 91353 w 1410595"/>
                <a:gd name="connsiteY64" fmla="*/ 2183895 h 2344083"/>
                <a:gd name="connsiteX65" fmla="*/ 0 w 1410595"/>
                <a:gd name="connsiteY65" fmla="*/ 1871529 h 2344083"/>
                <a:gd name="connsiteX66" fmla="*/ 660965 w 1410595"/>
                <a:gd name="connsiteY66" fmla="*/ 0 h 2344083"/>
                <a:gd name="connsiteX67" fmla="*/ 736196 w 1410595"/>
                <a:gd name="connsiteY67" fmla="*/ 15685 h 2344083"/>
                <a:gd name="connsiteX68" fmla="*/ 779586 w 1410595"/>
                <a:gd name="connsiteY68" fmla="*/ 45219 h 2344083"/>
                <a:gd name="connsiteX69" fmla="*/ 757691 w 1410595"/>
                <a:gd name="connsiteY69" fmla="*/ 48056 h 2344083"/>
                <a:gd name="connsiteX70" fmla="*/ 768438 w 1410595"/>
                <a:gd name="connsiteY70" fmla="*/ 90773 h 2344083"/>
                <a:gd name="connsiteX71" fmla="*/ 803367 w 1410595"/>
                <a:gd name="connsiteY71" fmla="*/ 61405 h 2344083"/>
                <a:gd name="connsiteX72" fmla="*/ 779586 w 1410595"/>
                <a:gd name="connsiteY72" fmla="*/ 45219 h 2344083"/>
                <a:gd name="connsiteX73" fmla="*/ 819488 w 1410595"/>
                <a:gd name="connsiteY73" fmla="*/ 40047 h 2344083"/>
                <a:gd name="connsiteX74" fmla="*/ 1051061 w 1410595"/>
                <a:gd name="connsiteY74" fmla="*/ 231678 h 2344083"/>
                <a:gd name="connsiteX75" fmla="*/ 1054935 w 1410595"/>
                <a:gd name="connsiteY75" fmla="*/ 270374 h 2344083"/>
                <a:gd name="connsiteX76" fmla="*/ 1029063 w 1410595"/>
                <a:gd name="connsiteY76" fmla="*/ 253631 h 2344083"/>
                <a:gd name="connsiteX77" fmla="*/ 1010255 w 1410595"/>
                <a:gd name="connsiteY77" fmla="*/ 293678 h 2344083"/>
                <a:gd name="connsiteX78" fmla="*/ 1055931 w 1410595"/>
                <a:gd name="connsiteY78" fmla="*/ 299018 h 2344083"/>
                <a:gd name="connsiteX79" fmla="*/ 1055931 w 1410595"/>
                <a:gd name="connsiteY79" fmla="*/ 280329 h 2344083"/>
                <a:gd name="connsiteX80" fmla="*/ 1054935 w 1410595"/>
                <a:gd name="connsiteY80" fmla="*/ 270374 h 2344083"/>
                <a:gd name="connsiteX81" fmla="*/ 1089139 w 1410595"/>
                <a:gd name="connsiteY81" fmla="*/ 292510 h 2344083"/>
                <a:gd name="connsiteX82" fmla="*/ 1174152 w 1410595"/>
                <a:gd name="connsiteY82" fmla="*/ 483234 h 2344083"/>
                <a:gd name="connsiteX83" fmla="*/ 1170458 w 1410595"/>
                <a:gd name="connsiteY83" fmla="*/ 524616 h 2344083"/>
                <a:gd name="connsiteX84" fmla="*/ 1169206 w 1410595"/>
                <a:gd name="connsiteY84" fmla="*/ 529936 h 2344083"/>
                <a:gd name="connsiteX85" fmla="*/ 1133850 w 1410595"/>
                <a:gd name="connsiteY85" fmla="*/ 509932 h 2344083"/>
                <a:gd name="connsiteX86" fmla="*/ 1117729 w 1410595"/>
                <a:gd name="connsiteY86" fmla="*/ 552648 h 2344083"/>
                <a:gd name="connsiteX87" fmla="*/ 1160718 w 1410595"/>
                <a:gd name="connsiteY87" fmla="*/ 565997 h 2344083"/>
                <a:gd name="connsiteX88" fmla="*/ 1169206 w 1410595"/>
                <a:gd name="connsiteY88" fmla="*/ 529936 h 2344083"/>
                <a:gd name="connsiteX89" fmla="*/ 1204925 w 1410595"/>
                <a:gd name="connsiteY89" fmla="*/ 550146 h 2344083"/>
                <a:gd name="connsiteX90" fmla="*/ 1305808 w 1410595"/>
                <a:gd name="connsiteY90" fmla="*/ 752883 h 2344083"/>
                <a:gd name="connsiteX91" fmla="*/ 1298083 w 1410595"/>
                <a:gd name="connsiteY91" fmla="*/ 812954 h 2344083"/>
                <a:gd name="connsiteX92" fmla="*/ 1290153 w 1410595"/>
                <a:gd name="connsiteY92" fmla="*/ 834774 h 2344083"/>
                <a:gd name="connsiteX93" fmla="*/ 1254758 w 1410595"/>
                <a:gd name="connsiteY93" fmla="*/ 811619 h 2344083"/>
                <a:gd name="connsiteX94" fmla="*/ 1235950 w 1410595"/>
                <a:gd name="connsiteY94" fmla="*/ 851666 h 2344083"/>
                <a:gd name="connsiteX95" fmla="*/ 1276253 w 1410595"/>
                <a:gd name="connsiteY95" fmla="*/ 873024 h 2344083"/>
                <a:gd name="connsiteX96" fmla="*/ 1290153 w 1410595"/>
                <a:gd name="connsiteY96" fmla="*/ 834774 h 2344083"/>
                <a:gd name="connsiteX97" fmla="*/ 1318781 w 1410595"/>
                <a:gd name="connsiteY97" fmla="*/ 853501 h 2344083"/>
                <a:gd name="connsiteX98" fmla="*/ 1410595 w 1410595"/>
                <a:gd name="connsiteY98" fmla="*/ 1065250 h 2344083"/>
                <a:gd name="connsiteX99" fmla="*/ 1351652 w 1410595"/>
                <a:gd name="connsiteY99" fmla="*/ 1242458 h 2344083"/>
                <a:gd name="connsiteX100" fmla="*/ 1337871 w 1410595"/>
                <a:gd name="connsiteY100" fmla="*/ 1256631 h 2344083"/>
                <a:gd name="connsiteX101" fmla="*/ 1313868 w 1410595"/>
                <a:gd name="connsiteY101" fmla="*/ 1220098 h 2344083"/>
                <a:gd name="connsiteX102" fmla="*/ 1281626 w 1410595"/>
                <a:gd name="connsiteY102" fmla="*/ 1252136 h 2344083"/>
                <a:gd name="connsiteX103" fmla="*/ 1308495 w 1410595"/>
                <a:gd name="connsiteY103" fmla="*/ 1286843 h 2344083"/>
                <a:gd name="connsiteX104" fmla="*/ 1337871 w 1410595"/>
                <a:gd name="connsiteY104" fmla="*/ 1256631 h 2344083"/>
                <a:gd name="connsiteX105" fmla="*/ 1356186 w 1410595"/>
                <a:gd name="connsiteY105" fmla="*/ 1284507 h 2344083"/>
                <a:gd name="connsiteX106" fmla="*/ 1370292 w 1410595"/>
                <a:gd name="connsiteY106" fmla="*/ 1358928 h 2344083"/>
                <a:gd name="connsiteX107" fmla="*/ 1309082 w 1410595"/>
                <a:gd name="connsiteY107" fmla="*/ 1498967 h 2344083"/>
                <a:gd name="connsiteX108" fmla="*/ 1294714 w 1410595"/>
                <a:gd name="connsiteY108" fmla="*/ 1509370 h 2344083"/>
                <a:gd name="connsiteX109" fmla="*/ 1281626 w 1410595"/>
                <a:gd name="connsiteY109" fmla="*/ 1473729 h 2344083"/>
                <a:gd name="connsiteX110" fmla="*/ 1241324 w 1410595"/>
                <a:gd name="connsiteY110" fmla="*/ 1492417 h 2344083"/>
                <a:gd name="connsiteX111" fmla="*/ 1262818 w 1410595"/>
                <a:gd name="connsiteY111" fmla="*/ 1532464 h 2344083"/>
                <a:gd name="connsiteX112" fmla="*/ 1294714 w 1410595"/>
                <a:gd name="connsiteY112" fmla="*/ 1509370 h 2344083"/>
                <a:gd name="connsiteX113" fmla="*/ 1299762 w 1410595"/>
                <a:gd name="connsiteY113" fmla="*/ 1523120 h 2344083"/>
                <a:gd name="connsiteX114" fmla="*/ 1305808 w 1410595"/>
                <a:gd name="connsiteY114" fmla="*/ 1572511 h 2344083"/>
                <a:gd name="connsiteX115" fmla="*/ 1260132 w 1410595"/>
                <a:gd name="connsiteY115" fmla="*/ 1708671 h 2344083"/>
                <a:gd name="connsiteX116" fmla="*/ 1206395 w 1410595"/>
                <a:gd name="connsiteY116" fmla="*/ 1759398 h 2344083"/>
                <a:gd name="connsiteX117" fmla="*/ 1186368 w 1410595"/>
                <a:gd name="connsiteY117" fmla="*/ 1767051 h 2344083"/>
                <a:gd name="connsiteX118" fmla="*/ 1166092 w 1410595"/>
                <a:gd name="connsiteY118" fmla="*/ 1719350 h 2344083"/>
                <a:gd name="connsiteX119" fmla="*/ 1125789 w 1410595"/>
                <a:gd name="connsiteY119" fmla="*/ 1743379 h 2344083"/>
                <a:gd name="connsiteX120" fmla="*/ 1136536 w 1410595"/>
                <a:gd name="connsiteY120" fmla="*/ 1786095 h 2344083"/>
                <a:gd name="connsiteX121" fmla="*/ 1186368 w 1410595"/>
                <a:gd name="connsiteY121" fmla="*/ 1767051 h 2344083"/>
                <a:gd name="connsiteX122" fmla="*/ 1188930 w 1410595"/>
                <a:gd name="connsiteY122" fmla="*/ 1773080 h 2344083"/>
                <a:gd name="connsiteX123" fmla="*/ 1195647 w 1410595"/>
                <a:gd name="connsiteY123" fmla="*/ 1828812 h 2344083"/>
                <a:gd name="connsiteX124" fmla="*/ 1144597 w 1410595"/>
                <a:gd name="connsiteY124" fmla="*/ 1964972 h 2344083"/>
                <a:gd name="connsiteX125" fmla="*/ 1047115 w 1410595"/>
                <a:gd name="connsiteY125" fmla="*/ 2022039 h 2344083"/>
                <a:gd name="connsiteX126" fmla="*/ 1044876 w 1410595"/>
                <a:gd name="connsiteY126" fmla="*/ 2022285 h 2344083"/>
                <a:gd name="connsiteX127" fmla="*/ 1050557 w 1410595"/>
                <a:gd name="connsiteY127" fmla="*/ 1994340 h 2344083"/>
                <a:gd name="connsiteX128" fmla="*/ 1050557 w 1410595"/>
                <a:gd name="connsiteY128" fmla="*/ 1978321 h 2344083"/>
                <a:gd name="connsiteX129" fmla="*/ 1007578 w 1410595"/>
                <a:gd name="connsiteY129" fmla="*/ 1980833 h 2344083"/>
                <a:gd name="connsiteX130" fmla="*/ 1010255 w 1410595"/>
                <a:gd name="connsiteY130" fmla="*/ 1938274 h 2344083"/>
                <a:gd name="connsiteX131" fmla="*/ 1007568 w 1410595"/>
                <a:gd name="connsiteY131" fmla="*/ 1938274 h 2344083"/>
                <a:gd name="connsiteX132" fmla="*/ 1077426 w 1410595"/>
                <a:gd name="connsiteY132" fmla="*/ 1906236 h 2344083"/>
                <a:gd name="connsiteX133" fmla="*/ 1106981 w 1410595"/>
                <a:gd name="connsiteY133" fmla="*/ 1828812 h 2344083"/>
                <a:gd name="connsiteX134" fmla="*/ 1088173 w 1410595"/>
                <a:gd name="connsiteY134" fmla="*/ 1767407 h 2344083"/>
                <a:gd name="connsiteX135" fmla="*/ 1053244 w 1410595"/>
                <a:gd name="connsiteY135" fmla="*/ 1711341 h 2344083"/>
                <a:gd name="connsiteX136" fmla="*/ 1117729 w 1410595"/>
                <a:gd name="connsiteY136" fmla="*/ 1700662 h 2344083"/>
                <a:gd name="connsiteX137" fmla="*/ 1187587 w 1410595"/>
                <a:gd name="connsiteY137" fmla="*/ 1655275 h 2344083"/>
                <a:gd name="connsiteX138" fmla="*/ 1214455 w 1410595"/>
                <a:gd name="connsiteY138" fmla="*/ 1572511 h 2344083"/>
                <a:gd name="connsiteX139" fmla="*/ 1201021 w 1410595"/>
                <a:gd name="connsiteY139" fmla="*/ 1511106 h 2344083"/>
                <a:gd name="connsiteX140" fmla="*/ 1182213 w 1410595"/>
                <a:gd name="connsiteY140" fmla="*/ 1473729 h 2344083"/>
                <a:gd name="connsiteX141" fmla="*/ 1219829 w 1410595"/>
                <a:gd name="connsiteY141" fmla="*/ 1452371 h 2344083"/>
                <a:gd name="connsiteX142" fmla="*/ 1278940 w 1410595"/>
                <a:gd name="connsiteY142" fmla="*/ 1358928 h 2344083"/>
                <a:gd name="connsiteX143" fmla="*/ 1249384 w 1410595"/>
                <a:gd name="connsiteY143" fmla="*/ 1281503 h 2344083"/>
                <a:gd name="connsiteX144" fmla="*/ 1214455 w 1410595"/>
                <a:gd name="connsiteY144" fmla="*/ 1246796 h 2344083"/>
                <a:gd name="connsiteX145" fmla="*/ 1252071 w 1410595"/>
                <a:gd name="connsiteY145" fmla="*/ 1217428 h 2344083"/>
                <a:gd name="connsiteX146" fmla="*/ 1321929 w 1410595"/>
                <a:gd name="connsiteY146" fmla="*/ 1065250 h 2344083"/>
                <a:gd name="connsiteX147" fmla="*/ 1217142 w 1410595"/>
                <a:gd name="connsiteY147" fmla="*/ 891713 h 2344083"/>
                <a:gd name="connsiteX148" fmla="*/ 1174152 w 1410595"/>
                <a:gd name="connsiteY148" fmla="*/ 873024 h 2344083"/>
                <a:gd name="connsiteX149" fmla="*/ 1195647 w 1410595"/>
                <a:gd name="connsiteY149" fmla="*/ 830307 h 2344083"/>
                <a:gd name="connsiteX150" fmla="*/ 1214455 w 1410595"/>
                <a:gd name="connsiteY150" fmla="*/ 752883 h 2344083"/>
                <a:gd name="connsiteX151" fmla="*/ 1101608 w 1410595"/>
                <a:gd name="connsiteY151" fmla="*/ 595365 h 2344083"/>
                <a:gd name="connsiteX152" fmla="*/ 1061305 w 1410595"/>
                <a:gd name="connsiteY152" fmla="*/ 579346 h 2344083"/>
                <a:gd name="connsiteX153" fmla="*/ 1074739 w 1410595"/>
                <a:gd name="connsiteY153" fmla="*/ 539299 h 2344083"/>
                <a:gd name="connsiteX154" fmla="*/ 1085486 w 1410595"/>
                <a:gd name="connsiteY154" fmla="*/ 483234 h 2344083"/>
                <a:gd name="connsiteX155" fmla="*/ 991447 w 1410595"/>
                <a:gd name="connsiteY155" fmla="*/ 336395 h 2344083"/>
                <a:gd name="connsiteX156" fmla="*/ 961891 w 1410595"/>
                <a:gd name="connsiteY156" fmla="*/ 323046 h 2344083"/>
                <a:gd name="connsiteX157" fmla="*/ 964578 w 1410595"/>
                <a:gd name="connsiteY157" fmla="*/ 291008 h 2344083"/>
                <a:gd name="connsiteX158" fmla="*/ 967265 w 1410595"/>
                <a:gd name="connsiteY158" fmla="*/ 280329 h 2344083"/>
                <a:gd name="connsiteX159" fmla="*/ 921589 w 1410595"/>
                <a:gd name="connsiteY159" fmla="*/ 173537 h 2344083"/>
                <a:gd name="connsiteX160" fmla="*/ 819488 w 1410595"/>
                <a:gd name="connsiteY160" fmla="*/ 130820 h 2344083"/>
                <a:gd name="connsiteX161" fmla="*/ 781873 w 1410595"/>
                <a:gd name="connsiteY161" fmla="*/ 133490 h 2344083"/>
                <a:gd name="connsiteX162" fmla="*/ 755004 w 1410595"/>
                <a:gd name="connsiteY162" fmla="*/ 141499 h 2344083"/>
                <a:gd name="connsiteX163" fmla="*/ 736196 w 1410595"/>
                <a:gd name="connsiteY163" fmla="*/ 122811 h 2344083"/>
                <a:gd name="connsiteX164" fmla="*/ 660965 w 1410595"/>
                <a:gd name="connsiteY164" fmla="*/ 88103 h 2344083"/>
                <a:gd name="connsiteX165" fmla="*/ 564238 w 1410595"/>
                <a:gd name="connsiteY165" fmla="*/ 149509 h 2344083"/>
                <a:gd name="connsiteX166" fmla="*/ 548117 w 1410595"/>
                <a:gd name="connsiteY166" fmla="*/ 178877 h 2344083"/>
                <a:gd name="connsiteX167" fmla="*/ 515875 w 1410595"/>
                <a:gd name="connsiteY167" fmla="*/ 170867 h 2344083"/>
                <a:gd name="connsiteX168" fmla="*/ 475572 w 1410595"/>
                <a:gd name="connsiteY168" fmla="*/ 168197 h 2344083"/>
                <a:gd name="connsiteX169" fmla="*/ 354664 w 1410595"/>
                <a:gd name="connsiteY169" fmla="*/ 218924 h 2344083"/>
                <a:gd name="connsiteX170" fmla="*/ 303614 w 1410595"/>
                <a:gd name="connsiteY170" fmla="*/ 336395 h 2344083"/>
                <a:gd name="connsiteX171" fmla="*/ 338543 w 1410595"/>
                <a:gd name="connsiteY171" fmla="*/ 432507 h 2344083"/>
                <a:gd name="connsiteX172" fmla="*/ 389593 w 1410595"/>
                <a:gd name="connsiteY172" fmla="*/ 499252 h 2344083"/>
                <a:gd name="connsiteX173" fmla="*/ 303614 w 1410595"/>
                <a:gd name="connsiteY173" fmla="*/ 504592 h 2344083"/>
                <a:gd name="connsiteX174" fmla="*/ 177332 w 1410595"/>
                <a:gd name="connsiteY174" fmla="*/ 563328 h 2344083"/>
                <a:gd name="connsiteX175" fmla="*/ 138694 w 1410595"/>
                <a:gd name="connsiteY175" fmla="*/ 622321 h 2344083"/>
                <a:gd name="connsiteX176" fmla="*/ 44525 w 1410595"/>
                <a:gd name="connsiteY176" fmla="*/ 622321 h 2344083"/>
                <a:gd name="connsiteX177" fmla="*/ 54409 w 1410595"/>
                <a:gd name="connsiteY177" fmla="*/ 590693 h 2344083"/>
                <a:gd name="connsiteX178" fmla="*/ 112848 w 1410595"/>
                <a:gd name="connsiteY178" fmla="*/ 501922 h 2344083"/>
                <a:gd name="connsiteX179" fmla="*/ 198827 w 1410595"/>
                <a:gd name="connsiteY179" fmla="*/ 439849 h 2344083"/>
                <a:gd name="connsiteX180" fmla="*/ 234881 w 1410595"/>
                <a:gd name="connsiteY180" fmla="*/ 426484 h 2344083"/>
                <a:gd name="connsiteX181" fmla="*/ 265998 w 1410595"/>
                <a:gd name="connsiteY181" fmla="*/ 485903 h 2344083"/>
                <a:gd name="connsiteX182" fmla="*/ 300927 w 1410595"/>
                <a:gd name="connsiteY182" fmla="*/ 459205 h 2344083"/>
                <a:gd name="connsiteX183" fmla="*/ 300927 w 1410595"/>
                <a:gd name="connsiteY183" fmla="*/ 413819 h 2344083"/>
                <a:gd name="connsiteX184" fmla="*/ 248114 w 1410595"/>
                <a:gd name="connsiteY184" fmla="*/ 421578 h 2344083"/>
                <a:gd name="connsiteX185" fmla="*/ 234881 w 1410595"/>
                <a:gd name="connsiteY185" fmla="*/ 426484 h 2344083"/>
                <a:gd name="connsiteX186" fmla="*/ 227375 w 1410595"/>
                <a:gd name="connsiteY186" fmla="*/ 412150 h 2344083"/>
                <a:gd name="connsiteX187" fmla="*/ 214948 w 1410595"/>
                <a:gd name="connsiteY187" fmla="*/ 336395 h 2344083"/>
                <a:gd name="connsiteX188" fmla="*/ 290180 w 1410595"/>
                <a:gd name="connsiteY188" fmla="*/ 157518 h 2344083"/>
                <a:gd name="connsiteX189" fmla="*/ 475572 w 1410595"/>
                <a:gd name="connsiteY189" fmla="*/ 77424 h 2344083"/>
                <a:gd name="connsiteX190" fmla="*/ 504748 w 1410595"/>
                <a:gd name="connsiteY190" fmla="*/ 81378 h 2344083"/>
                <a:gd name="connsiteX191" fmla="*/ 486320 w 1410595"/>
                <a:gd name="connsiteY191" fmla="*/ 106792 h 2344083"/>
                <a:gd name="connsiteX192" fmla="*/ 526622 w 1410595"/>
                <a:gd name="connsiteY192" fmla="*/ 128150 h 2344083"/>
                <a:gd name="connsiteX193" fmla="*/ 534683 w 1410595"/>
                <a:gd name="connsiteY193" fmla="*/ 85434 h 2344083"/>
                <a:gd name="connsiteX194" fmla="*/ 504748 w 1410595"/>
                <a:gd name="connsiteY194" fmla="*/ 81378 h 2344083"/>
                <a:gd name="connsiteX195" fmla="*/ 519653 w 1410595"/>
                <a:gd name="connsiteY195" fmla="*/ 60822 h 2344083"/>
                <a:gd name="connsiteX196" fmla="*/ 660965 w 1410595"/>
                <a:gd name="connsiteY196" fmla="*/ 0 h 2344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Lst>
              <a:rect l="l" t="t" r="r" b="b"/>
              <a:pathLst>
                <a:path w="1410595" h="2344083">
                  <a:moveTo>
                    <a:pt x="1007578" y="1980833"/>
                  </a:moveTo>
                  <a:lnTo>
                    <a:pt x="1007568" y="1980991"/>
                  </a:lnTo>
                  <a:lnTo>
                    <a:pt x="1007568" y="1980834"/>
                  </a:lnTo>
                  <a:close/>
                  <a:moveTo>
                    <a:pt x="1543" y="1846226"/>
                  </a:moveTo>
                  <a:lnTo>
                    <a:pt x="92202" y="1846226"/>
                  </a:lnTo>
                  <a:lnTo>
                    <a:pt x="91353" y="1871529"/>
                  </a:lnTo>
                  <a:cubicBezTo>
                    <a:pt x="91353" y="1986330"/>
                    <a:pt x="118222" y="2074434"/>
                    <a:pt x="161211" y="2127829"/>
                  </a:cubicBezTo>
                  <a:cubicBezTo>
                    <a:pt x="206888" y="2183895"/>
                    <a:pt x="263311" y="2213263"/>
                    <a:pt x="346604" y="2213263"/>
                  </a:cubicBezTo>
                  <a:cubicBezTo>
                    <a:pt x="368098" y="2213263"/>
                    <a:pt x="392280" y="2213263"/>
                    <a:pt x="416462" y="2207923"/>
                  </a:cubicBezTo>
                  <a:lnTo>
                    <a:pt x="421835" y="2205254"/>
                  </a:lnTo>
                  <a:lnTo>
                    <a:pt x="424522" y="2205254"/>
                  </a:lnTo>
                  <a:lnTo>
                    <a:pt x="446017" y="2205254"/>
                  </a:lnTo>
                  <a:lnTo>
                    <a:pt x="456764" y="2221272"/>
                  </a:lnTo>
                  <a:cubicBezTo>
                    <a:pt x="480946" y="2245301"/>
                    <a:pt x="507814" y="2255980"/>
                    <a:pt x="537370" y="2255980"/>
                  </a:cubicBezTo>
                  <a:cubicBezTo>
                    <a:pt x="569612" y="2255980"/>
                    <a:pt x="601854" y="2239961"/>
                    <a:pt x="628723" y="2205254"/>
                  </a:cubicBezTo>
                  <a:lnTo>
                    <a:pt x="655591" y="2162537"/>
                  </a:lnTo>
                  <a:lnTo>
                    <a:pt x="693207" y="2197244"/>
                  </a:lnTo>
                  <a:cubicBezTo>
                    <a:pt x="709328" y="2210593"/>
                    <a:pt x="725449" y="2213263"/>
                    <a:pt x="741570" y="2213263"/>
                  </a:cubicBezTo>
                  <a:cubicBezTo>
                    <a:pt x="760378" y="2215933"/>
                    <a:pt x="779186" y="2207923"/>
                    <a:pt x="795307" y="2194574"/>
                  </a:cubicBezTo>
                  <a:cubicBezTo>
                    <a:pt x="808741" y="2181225"/>
                    <a:pt x="816802" y="2165207"/>
                    <a:pt x="816802" y="2146518"/>
                  </a:cubicBezTo>
                  <a:cubicBezTo>
                    <a:pt x="816802" y="2141178"/>
                    <a:pt x="814115" y="2133169"/>
                    <a:pt x="814115" y="2127829"/>
                  </a:cubicBezTo>
                  <a:lnTo>
                    <a:pt x="797994" y="2063754"/>
                  </a:lnTo>
                  <a:lnTo>
                    <a:pt x="862478" y="2071764"/>
                  </a:lnTo>
                  <a:cubicBezTo>
                    <a:pt x="867852" y="2074434"/>
                    <a:pt x="870539" y="2074434"/>
                    <a:pt x="875912" y="2074434"/>
                  </a:cubicBezTo>
                  <a:cubicBezTo>
                    <a:pt x="900094" y="2074434"/>
                    <a:pt x="921589" y="2063754"/>
                    <a:pt x="937710" y="2047736"/>
                  </a:cubicBezTo>
                  <a:cubicBezTo>
                    <a:pt x="951144" y="2034387"/>
                    <a:pt x="961891" y="2015698"/>
                    <a:pt x="961891" y="1994340"/>
                  </a:cubicBezTo>
                  <a:lnTo>
                    <a:pt x="961891" y="1986330"/>
                  </a:lnTo>
                  <a:lnTo>
                    <a:pt x="956518" y="1932934"/>
                  </a:lnTo>
                  <a:lnTo>
                    <a:pt x="1007568" y="1938274"/>
                  </a:lnTo>
                  <a:lnTo>
                    <a:pt x="1007568" y="1980834"/>
                  </a:lnTo>
                  <a:lnTo>
                    <a:pt x="1004881" y="1980991"/>
                  </a:lnTo>
                  <a:lnTo>
                    <a:pt x="1002194" y="2026377"/>
                  </a:lnTo>
                  <a:lnTo>
                    <a:pt x="1004881" y="2026377"/>
                  </a:lnTo>
                  <a:lnTo>
                    <a:pt x="1007568" y="2026377"/>
                  </a:lnTo>
                  <a:lnTo>
                    <a:pt x="1044876" y="2022285"/>
                  </a:lnTo>
                  <a:lnTo>
                    <a:pt x="1037123" y="2060417"/>
                  </a:lnTo>
                  <a:cubicBezTo>
                    <a:pt x="1028391" y="2081108"/>
                    <a:pt x="1015628" y="2099796"/>
                    <a:pt x="999507" y="2114480"/>
                  </a:cubicBezTo>
                  <a:cubicBezTo>
                    <a:pt x="983386" y="2129164"/>
                    <a:pt x="964578" y="2141178"/>
                    <a:pt x="943755" y="2149522"/>
                  </a:cubicBezTo>
                  <a:lnTo>
                    <a:pt x="904239" y="2157103"/>
                  </a:lnTo>
                  <a:lnTo>
                    <a:pt x="905468" y="2146518"/>
                  </a:lnTo>
                  <a:cubicBezTo>
                    <a:pt x="905468" y="2133169"/>
                    <a:pt x="902781" y="2119820"/>
                    <a:pt x="900094" y="2106471"/>
                  </a:cubicBezTo>
                  <a:lnTo>
                    <a:pt x="857104" y="2117150"/>
                  </a:lnTo>
                  <a:lnTo>
                    <a:pt x="851731" y="2159867"/>
                  </a:lnTo>
                  <a:cubicBezTo>
                    <a:pt x="859791" y="2162537"/>
                    <a:pt x="867852" y="2162537"/>
                    <a:pt x="875912" y="2162537"/>
                  </a:cubicBezTo>
                  <a:lnTo>
                    <a:pt x="904239" y="2157103"/>
                  </a:lnTo>
                  <a:lnTo>
                    <a:pt x="901648" y="2179432"/>
                  </a:lnTo>
                  <a:cubicBezTo>
                    <a:pt x="894217" y="2211094"/>
                    <a:pt x="876584" y="2238626"/>
                    <a:pt x="854418" y="2258650"/>
                  </a:cubicBezTo>
                  <a:cubicBezTo>
                    <a:pt x="824862" y="2288017"/>
                    <a:pt x="784560" y="2304036"/>
                    <a:pt x="741570" y="2304036"/>
                  </a:cubicBezTo>
                  <a:cubicBezTo>
                    <a:pt x="722762" y="2304036"/>
                    <a:pt x="703954" y="2300699"/>
                    <a:pt x="685818" y="2294024"/>
                  </a:cubicBezTo>
                  <a:lnTo>
                    <a:pt x="672536" y="2286311"/>
                  </a:lnTo>
                  <a:lnTo>
                    <a:pt x="701267" y="2253310"/>
                  </a:lnTo>
                  <a:lnTo>
                    <a:pt x="663652" y="2229282"/>
                  </a:lnTo>
                  <a:lnTo>
                    <a:pt x="634096" y="2263989"/>
                  </a:lnTo>
                  <a:lnTo>
                    <a:pt x="672536" y="2286311"/>
                  </a:lnTo>
                  <a:lnTo>
                    <a:pt x="667346" y="2292273"/>
                  </a:lnTo>
                  <a:cubicBezTo>
                    <a:pt x="630066" y="2326062"/>
                    <a:pt x="583718" y="2344083"/>
                    <a:pt x="537370" y="2344083"/>
                  </a:cubicBezTo>
                  <a:cubicBezTo>
                    <a:pt x="510501" y="2344083"/>
                    <a:pt x="484305" y="2338744"/>
                    <a:pt x="459787" y="2328064"/>
                  </a:cubicBezTo>
                  <a:lnTo>
                    <a:pt x="414234" y="2295636"/>
                  </a:lnTo>
                  <a:lnTo>
                    <a:pt x="424522" y="2294358"/>
                  </a:lnTo>
                  <a:lnTo>
                    <a:pt x="432583" y="2293357"/>
                  </a:lnTo>
                  <a:lnTo>
                    <a:pt x="424522" y="2250640"/>
                  </a:lnTo>
                  <a:lnTo>
                    <a:pt x="392280" y="2280008"/>
                  </a:lnTo>
                  <a:lnTo>
                    <a:pt x="414234" y="2295636"/>
                  </a:lnTo>
                  <a:lnTo>
                    <a:pt x="346604" y="2304036"/>
                  </a:lnTo>
                  <a:cubicBezTo>
                    <a:pt x="241817" y="2304036"/>
                    <a:pt x="150464" y="2261319"/>
                    <a:pt x="91353" y="2183895"/>
                  </a:cubicBezTo>
                  <a:cubicBezTo>
                    <a:pt x="32242" y="2106471"/>
                    <a:pt x="2687" y="1999679"/>
                    <a:pt x="0" y="1871529"/>
                  </a:cubicBezTo>
                  <a:close/>
                  <a:moveTo>
                    <a:pt x="660965" y="0"/>
                  </a:moveTo>
                  <a:cubicBezTo>
                    <a:pt x="686490" y="0"/>
                    <a:pt x="712015" y="5340"/>
                    <a:pt x="736196" y="15685"/>
                  </a:cubicBezTo>
                  <a:lnTo>
                    <a:pt x="779586" y="45219"/>
                  </a:lnTo>
                  <a:lnTo>
                    <a:pt x="757691" y="48056"/>
                  </a:lnTo>
                  <a:lnTo>
                    <a:pt x="768438" y="90773"/>
                  </a:lnTo>
                  <a:lnTo>
                    <a:pt x="803367" y="61405"/>
                  </a:lnTo>
                  <a:lnTo>
                    <a:pt x="779586" y="45219"/>
                  </a:lnTo>
                  <a:lnTo>
                    <a:pt x="819488" y="40047"/>
                  </a:lnTo>
                  <a:cubicBezTo>
                    <a:pt x="932336" y="40047"/>
                    <a:pt x="1028727" y="121810"/>
                    <a:pt x="1051061" y="231678"/>
                  </a:cubicBezTo>
                  <a:lnTo>
                    <a:pt x="1054935" y="270374"/>
                  </a:lnTo>
                  <a:lnTo>
                    <a:pt x="1029063" y="253631"/>
                  </a:lnTo>
                  <a:lnTo>
                    <a:pt x="1010255" y="293678"/>
                  </a:lnTo>
                  <a:lnTo>
                    <a:pt x="1055931" y="299018"/>
                  </a:lnTo>
                  <a:cubicBezTo>
                    <a:pt x="1055931" y="291008"/>
                    <a:pt x="1055931" y="285669"/>
                    <a:pt x="1055931" y="280329"/>
                  </a:cubicBezTo>
                  <a:lnTo>
                    <a:pt x="1054935" y="270374"/>
                  </a:lnTo>
                  <a:lnTo>
                    <a:pt x="1089139" y="292510"/>
                  </a:lnTo>
                  <a:cubicBezTo>
                    <a:pt x="1142414" y="339565"/>
                    <a:pt x="1174152" y="409147"/>
                    <a:pt x="1174152" y="483234"/>
                  </a:cubicBezTo>
                  <a:cubicBezTo>
                    <a:pt x="1174152" y="496583"/>
                    <a:pt x="1172809" y="510599"/>
                    <a:pt x="1170458" y="524616"/>
                  </a:cubicBezTo>
                  <a:lnTo>
                    <a:pt x="1169206" y="529936"/>
                  </a:lnTo>
                  <a:lnTo>
                    <a:pt x="1133850" y="509932"/>
                  </a:lnTo>
                  <a:lnTo>
                    <a:pt x="1117729" y="552648"/>
                  </a:lnTo>
                  <a:lnTo>
                    <a:pt x="1160718" y="565997"/>
                  </a:lnTo>
                  <a:lnTo>
                    <a:pt x="1169206" y="529936"/>
                  </a:lnTo>
                  <a:lnTo>
                    <a:pt x="1204925" y="550146"/>
                  </a:lnTo>
                  <a:cubicBezTo>
                    <a:pt x="1268024" y="599704"/>
                    <a:pt x="1305808" y="674792"/>
                    <a:pt x="1305808" y="752883"/>
                  </a:cubicBezTo>
                  <a:cubicBezTo>
                    <a:pt x="1305808" y="772907"/>
                    <a:pt x="1303121" y="792930"/>
                    <a:pt x="1298083" y="812954"/>
                  </a:cubicBezTo>
                  <a:lnTo>
                    <a:pt x="1290153" y="834774"/>
                  </a:lnTo>
                  <a:lnTo>
                    <a:pt x="1254758" y="811619"/>
                  </a:lnTo>
                  <a:lnTo>
                    <a:pt x="1235950" y="851666"/>
                  </a:lnTo>
                  <a:lnTo>
                    <a:pt x="1276253" y="873024"/>
                  </a:lnTo>
                  <a:lnTo>
                    <a:pt x="1290153" y="834774"/>
                  </a:lnTo>
                  <a:lnTo>
                    <a:pt x="1318781" y="853501"/>
                  </a:lnTo>
                  <a:cubicBezTo>
                    <a:pt x="1375834" y="904561"/>
                    <a:pt x="1410595" y="981151"/>
                    <a:pt x="1410595" y="1065250"/>
                  </a:cubicBezTo>
                  <a:cubicBezTo>
                    <a:pt x="1410595" y="1133330"/>
                    <a:pt x="1389436" y="1193901"/>
                    <a:pt x="1351652" y="1242458"/>
                  </a:cubicBezTo>
                  <a:lnTo>
                    <a:pt x="1337871" y="1256631"/>
                  </a:lnTo>
                  <a:lnTo>
                    <a:pt x="1313868" y="1220098"/>
                  </a:lnTo>
                  <a:lnTo>
                    <a:pt x="1281626" y="1252136"/>
                  </a:lnTo>
                  <a:lnTo>
                    <a:pt x="1308495" y="1286843"/>
                  </a:lnTo>
                  <a:lnTo>
                    <a:pt x="1337871" y="1256631"/>
                  </a:lnTo>
                  <a:lnTo>
                    <a:pt x="1356186" y="1284507"/>
                  </a:lnTo>
                  <a:cubicBezTo>
                    <a:pt x="1365590" y="1308201"/>
                    <a:pt x="1370292" y="1333565"/>
                    <a:pt x="1370292" y="1358928"/>
                  </a:cubicBezTo>
                  <a:cubicBezTo>
                    <a:pt x="1370292" y="1408986"/>
                    <a:pt x="1349133" y="1460547"/>
                    <a:pt x="1309082" y="1498967"/>
                  </a:cubicBezTo>
                  <a:lnTo>
                    <a:pt x="1294714" y="1509370"/>
                  </a:lnTo>
                  <a:lnTo>
                    <a:pt x="1281626" y="1473729"/>
                  </a:lnTo>
                  <a:lnTo>
                    <a:pt x="1241324" y="1492417"/>
                  </a:lnTo>
                  <a:lnTo>
                    <a:pt x="1262818" y="1532464"/>
                  </a:lnTo>
                  <a:lnTo>
                    <a:pt x="1294714" y="1509370"/>
                  </a:lnTo>
                  <a:lnTo>
                    <a:pt x="1299762" y="1523120"/>
                  </a:lnTo>
                  <a:cubicBezTo>
                    <a:pt x="1303793" y="1539806"/>
                    <a:pt x="1305808" y="1556492"/>
                    <a:pt x="1305808" y="1572511"/>
                  </a:cubicBezTo>
                  <a:cubicBezTo>
                    <a:pt x="1305808" y="1623238"/>
                    <a:pt x="1289687" y="1671294"/>
                    <a:pt x="1260132" y="1708671"/>
                  </a:cubicBezTo>
                  <a:cubicBezTo>
                    <a:pt x="1245354" y="1728695"/>
                    <a:pt x="1227218" y="1746049"/>
                    <a:pt x="1206395" y="1759398"/>
                  </a:cubicBezTo>
                  <a:lnTo>
                    <a:pt x="1186368" y="1767051"/>
                  </a:lnTo>
                  <a:lnTo>
                    <a:pt x="1166092" y="1719350"/>
                  </a:lnTo>
                  <a:lnTo>
                    <a:pt x="1125789" y="1743379"/>
                  </a:lnTo>
                  <a:lnTo>
                    <a:pt x="1136536" y="1786095"/>
                  </a:lnTo>
                  <a:lnTo>
                    <a:pt x="1186368" y="1767051"/>
                  </a:lnTo>
                  <a:lnTo>
                    <a:pt x="1188930" y="1773080"/>
                  </a:lnTo>
                  <a:cubicBezTo>
                    <a:pt x="1193632" y="1791435"/>
                    <a:pt x="1195647" y="1810124"/>
                    <a:pt x="1195647" y="1828812"/>
                  </a:cubicBezTo>
                  <a:cubicBezTo>
                    <a:pt x="1195647" y="1879538"/>
                    <a:pt x="1176839" y="1927595"/>
                    <a:pt x="1144597" y="1964972"/>
                  </a:cubicBezTo>
                  <a:cubicBezTo>
                    <a:pt x="1120416" y="1993005"/>
                    <a:pt x="1085655" y="2013529"/>
                    <a:pt x="1047115" y="2022039"/>
                  </a:cubicBezTo>
                  <a:lnTo>
                    <a:pt x="1044876" y="2022285"/>
                  </a:lnTo>
                  <a:lnTo>
                    <a:pt x="1050557" y="1994340"/>
                  </a:lnTo>
                  <a:cubicBezTo>
                    <a:pt x="1050557" y="1989000"/>
                    <a:pt x="1050557" y="1983660"/>
                    <a:pt x="1050557" y="1978321"/>
                  </a:cubicBezTo>
                  <a:lnTo>
                    <a:pt x="1007578" y="1980833"/>
                  </a:lnTo>
                  <a:lnTo>
                    <a:pt x="1010255" y="1938274"/>
                  </a:lnTo>
                  <a:lnTo>
                    <a:pt x="1007568" y="1938274"/>
                  </a:lnTo>
                  <a:cubicBezTo>
                    <a:pt x="1037123" y="1938274"/>
                    <a:pt x="1058618" y="1924925"/>
                    <a:pt x="1077426" y="1906236"/>
                  </a:cubicBezTo>
                  <a:cubicBezTo>
                    <a:pt x="1096234" y="1884878"/>
                    <a:pt x="1106981" y="1858180"/>
                    <a:pt x="1106981" y="1828812"/>
                  </a:cubicBezTo>
                  <a:cubicBezTo>
                    <a:pt x="1106981" y="1807454"/>
                    <a:pt x="1101608" y="1786095"/>
                    <a:pt x="1088173" y="1767407"/>
                  </a:cubicBezTo>
                  <a:lnTo>
                    <a:pt x="1053244" y="1711341"/>
                  </a:lnTo>
                  <a:lnTo>
                    <a:pt x="1117729" y="1700662"/>
                  </a:lnTo>
                  <a:cubicBezTo>
                    <a:pt x="1147284" y="1695322"/>
                    <a:pt x="1171466" y="1679303"/>
                    <a:pt x="1187587" y="1655275"/>
                  </a:cubicBezTo>
                  <a:cubicBezTo>
                    <a:pt x="1206395" y="1633917"/>
                    <a:pt x="1214455" y="1604549"/>
                    <a:pt x="1214455" y="1572511"/>
                  </a:cubicBezTo>
                  <a:cubicBezTo>
                    <a:pt x="1214455" y="1551153"/>
                    <a:pt x="1211768" y="1532464"/>
                    <a:pt x="1201021" y="1511106"/>
                  </a:cubicBezTo>
                  <a:lnTo>
                    <a:pt x="1182213" y="1473729"/>
                  </a:lnTo>
                  <a:lnTo>
                    <a:pt x="1219829" y="1452371"/>
                  </a:lnTo>
                  <a:cubicBezTo>
                    <a:pt x="1260132" y="1433682"/>
                    <a:pt x="1278940" y="1396305"/>
                    <a:pt x="1278940" y="1358928"/>
                  </a:cubicBezTo>
                  <a:cubicBezTo>
                    <a:pt x="1278940" y="1329560"/>
                    <a:pt x="1270879" y="1305532"/>
                    <a:pt x="1249384" y="1281503"/>
                  </a:cubicBezTo>
                  <a:lnTo>
                    <a:pt x="1214455" y="1246796"/>
                  </a:lnTo>
                  <a:lnTo>
                    <a:pt x="1252071" y="1217428"/>
                  </a:lnTo>
                  <a:cubicBezTo>
                    <a:pt x="1295060" y="1182721"/>
                    <a:pt x="1321929" y="1129325"/>
                    <a:pt x="1321929" y="1065250"/>
                  </a:cubicBezTo>
                  <a:cubicBezTo>
                    <a:pt x="1321929" y="985156"/>
                    <a:pt x="1276253" y="918411"/>
                    <a:pt x="1217142" y="891713"/>
                  </a:cubicBezTo>
                  <a:lnTo>
                    <a:pt x="1174152" y="873024"/>
                  </a:lnTo>
                  <a:lnTo>
                    <a:pt x="1195647" y="830307"/>
                  </a:lnTo>
                  <a:cubicBezTo>
                    <a:pt x="1209081" y="806279"/>
                    <a:pt x="1214455" y="779581"/>
                    <a:pt x="1214455" y="752883"/>
                  </a:cubicBezTo>
                  <a:cubicBezTo>
                    <a:pt x="1214455" y="686138"/>
                    <a:pt x="1174152" y="619393"/>
                    <a:pt x="1101608" y="595365"/>
                  </a:cubicBezTo>
                  <a:lnTo>
                    <a:pt x="1061305" y="579346"/>
                  </a:lnTo>
                  <a:lnTo>
                    <a:pt x="1074739" y="539299"/>
                  </a:lnTo>
                  <a:cubicBezTo>
                    <a:pt x="1082800" y="517941"/>
                    <a:pt x="1085486" y="499252"/>
                    <a:pt x="1085486" y="483234"/>
                  </a:cubicBezTo>
                  <a:cubicBezTo>
                    <a:pt x="1085486" y="416489"/>
                    <a:pt x="1047871" y="360423"/>
                    <a:pt x="991447" y="336395"/>
                  </a:cubicBezTo>
                  <a:lnTo>
                    <a:pt x="961891" y="323046"/>
                  </a:lnTo>
                  <a:lnTo>
                    <a:pt x="964578" y="291008"/>
                  </a:lnTo>
                  <a:cubicBezTo>
                    <a:pt x="964578" y="288338"/>
                    <a:pt x="967265" y="282999"/>
                    <a:pt x="967265" y="280329"/>
                  </a:cubicBezTo>
                  <a:cubicBezTo>
                    <a:pt x="967265" y="237612"/>
                    <a:pt x="948457" y="200235"/>
                    <a:pt x="921589" y="173537"/>
                  </a:cubicBezTo>
                  <a:cubicBezTo>
                    <a:pt x="894720" y="146839"/>
                    <a:pt x="857104" y="130820"/>
                    <a:pt x="819488" y="130820"/>
                  </a:cubicBezTo>
                  <a:cubicBezTo>
                    <a:pt x="806054" y="130820"/>
                    <a:pt x="795307" y="130820"/>
                    <a:pt x="781873" y="133490"/>
                  </a:cubicBezTo>
                  <a:lnTo>
                    <a:pt x="755004" y="141499"/>
                  </a:lnTo>
                  <a:lnTo>
                    <a:pt x="736196" y="122811"/>
                  </a:lnTo>
                  <a:cubicBezTo>
                    <a:pt x="714701" y="98783"/>
                    <a:pt x="687833" y="88103"/>
                    <a:pt x="660965" y="88103"/>
                  </a:cubicBezTo>
                  <a:cubicBezTo>
                    <a:pt x="623349" y="88103"/>
                    <a:pt x="588420" y="106792"/>
                    <a:pt x="564238" y="149509"/>
                  </a:cubicBezTo>
                  <a:lnTo>
                    <a:pt x="548117" y="178877"/>
                  </a:lnTo>
                  <a:lnTo>
                    <a:pt x="515875" y="170867"/>
                  </a:lnTo>
                  <a:cubicBezTo>
                    <a:pt x="502441" y="168197"/>
                    <a:pt x="489007" y="168197"/>
                    <a:pt x="475572" y="168197"/>
                  </a:cubicBezTo>
                  <a:cubicBezTo>
                    <a:pt x="427209" y="168197"/>
                    <a:pt x="384219" y="186886"/>
                    <a:pt x="354664" y="218924"/>
                  </a:cubicBezTo>
                  <a:cubicBezTo>
                    <a:pt x="322422" y="250961"/>
                    <a:pt x="303614" y="293678"/>
                    <a:pt x="303614" y="336395"/>
                  </a:cubicBezTo>
                  <a:cubicBezTo>
                    <a:pt x="303614" y="368432"/>
                    <a:pt x="314361" y="400470"/>
                    <a:pt x="338543" y="432507"/>
                  </a:cubicBezTo>
                  <a:lnTo>
                    <a:pt x="389593" y="499252"/>
                  </a:lnTo>
                  <a:lnTo>
                    <a:pt x="303614" y="504592"/>
                  </a:lnTo>
                  <a:cubicBezTo>
                    <a:pt x="260624" y="504592"/>
                    <a:pt x="212261" y="528620"/>
                    <a:pt x="177332" y="563328"/>
                  </a:cubicBezTo>
                  <a:lnTo>
                    <a:pt x="138694" y="622321"/>
                  </a:lnTo>
                  <a:lnTo>
                    <a:pt x="44525" y="622321"/>
                  </a:lnTo>
                  <a:lnTo>
                    <a:pt x="54409" y="590693"/>
                  </a:lnTo>
                  <a:cubicBezTo>
                    <a:pt x="68515" y="557321"/>
                    <a:pt x="88666" y="527285"/>
                    <a:pt x="112848" y="501922"/>
                  </a:cubicBezTo>
                  <a:cubicBezTo>
                    <a:pt x="138373" y="476559"/>
                    <a:pt x="167256" y="455201"/>
                    <a:pt x="198827" y="439849"/>
                  </a:cubicBezTo>
                  <a:lnTo>
                    <a:pt x="234881" y="426484"/>
                  </a:lnTo>
                  <a:lnTo>
                    <a:pt x="265998" y="485903"/>
                  </a:lnTo>
                  <a:lnTo>
                    <a:pt x="300927" y="459205"/>
                  </a:lnTo>
                  <a:lnTo>
                    <a:pt x="300927" y="413819"/>
                  </a:lnTo>
                  <a:cubicBezTo>
                    <a:pt x="282791" y="414486"/>
                    <a:pt x="265159" y="417156"/>
                    <a:pt x="248114" y="421578"/>
                  </a:cubicBezTo>
                  <a:lnTo>
                    <a:pt x="234881" y="426484"/>
                  </a:lnTo>
                  <a:lnTo>
                    <a:pt x="227375" y="412150"/>
                  </a:lnTo>
                  <a:cubicBezTo>
                    <a:pt x="218979" y="387121"/>
                    <a:pt x="214948" y="361758"/>
                    <a:pt x="214948" y="336395"/>
                  </a:cubicBezTo>
                  <a:cubicBezTo>
                    <a:pt x="214948" y="266980"/>
                    <a:pt x="241817" y="202905"/>
                    <a:pt x="290180" y="157518"/>
                  </a:cubicBezTo>
                  <a:cubicBezTo>
                    <a:pt x="335856" y="109462"/>
                    <a:pt x="400341" y="77424"/>
                    <a:pt x="475572" y="77424"/>
                  </a:cubicBezTo>
                  <a:lnTo>
                    <a:pt x="504748" y="81378"/>
                  </a:lnTo>
                  <a:lnTo>
                    <a:pt x="486320" y="106792"/>
                  </a:lnTo>
                  <a:lnTo>
                    <a:pt x="526622" y="128150"/>
                  </a:lnTo>
                  <a:lnTo>
                    <a:pt x="534683" y="85434"/>
                  </a:lnTo>
                  <a:lnTo>
                    <a:pt x="504748" y="81378"/>
                  </a:lnTo>
                  <a:lnTo>
                    <a:pt x="519653" y="60822"/>
                  </a:lnTo>
                  <a:cubicBezTo>
                    <a:pt x="557689" y="21025"/>
                    <a:pt x="608571" y="0"/>
                    <a:pt x="660965" y="0"/>
                  </a:cubicBezTo>
                  <a:close/>
                </a:path>
              </a:pathLst>
            </a:custGeom>
            <a:grpFill/>
            <a:ln>
              <a:noFill/>
            </a:ln>
          </p:spPr>
          <p:txBody>
            <a:bodyPr vert="horz" wrap="square" lIns="75438" tIns="37719" rIns="75438" bIns="37719" numCol="1" anchor="t" anchorCtr="0" compatLnSpc="1">
              <a:prstTxWarp prst="textNoShape">
                <a:avLst/>
              </a:prstTxWarp>
              <a:noAutofit/>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2" name="Freeform 114">
              <a:extLst>
                <a:ext uri="{FF2B5EF4-FFF2-40B4-BE49-F238E27FC236}">
                  <a16:creationId xmlns:a16="http://schemas.microsoft.com/office/drawing/2014/main" id="{E428479F-F14D-4FAF-8B0E-CCDD511E9477}"/>
                </a:ext>
              </a:extLst>
            </p:cNvPr>
            <p:cNvSpPr>
              <a:spLocks/>
            </p:cNvSpPr>
            <p:nvPr/>
          </p:nvSpPr>
          <p:spPr bwMode="auto">
            <a:xfrm>
              <a:off x="8508495" y="3733387"/>
              <a:ext cx="497857" cy="331905"/>
            </a:xfrm>
            <a:custGeom>
              <a:avLst/>
              <a:gdLst>
                <a:gd name="T0" fmla="*/ 190 w 190"/>
                <a:gd name="T1" fmla="*/ 48 h 122"/>
                <a:gd name="T2" fmla="*/ 149 w 190"/>
                <a:gd name="T3" fmla="*/ 13 h 122"/>
                <a:gd name="T4" fmla="*/ 96 w 190"/>
                <a:gd name="T5" fmla="*/ 0 h 122"/>
                <a:gd name="T6" fmla="*/ 30 w 190"/>
                <a:gd name="T7" fmla="*/ 23 h 122"/>
                <a:gd name="T8" fmla="*/ 0 w 190"/>
                <a:gd name="T9" fmla="*/ 86 h 122"/>
                <a:gd name="T10" fmla="*/ 7 w 190"/>
                <a:gd name="T11" fmla="*/ 122 h 122"/>
                <a:gd name="T12" fmla="*/ 38 w 190"/>
                <a:gd name="T13" fmla="*/ 110 h 122"/>
                <a:gd name="T14" fmla="*/ 34 w 190"/>
                <a:gd name="T15" fmla="*/ 86 h 122"/>
                <a:gd name="T16" fmla="*/ 52 w 190"/>
                <a:gd name="T17" fmla="*/ 48 h 122"/>
                <a:gd name="T18" fmla="*/ 96 w 190"/>
                <a:gd name="T19" fmla="*/ 33 h 122"/>
                <a:gd name="T20" fmla="*/ 134 w 190"/>
                <a:gd name="T21" fmla="*/ 42 h 122"/>
                <a:gd name="T22" fmla="*/ 163 w 190"/>
                <a:gd name="T23" fmla="*/ 67 h 122"/>
                <a:gd name="T24" fmla="*/ 190 w 190"/>
                <a:gd name="T25" fmla="*/ 48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0" h="122">
                  <a:moveTo>
                    <a:pt x="190" y="48"/>
                  </a:moveTo>
                  <a:cubicBezTo>
                    <a:pt x="180" y="33"/>
                    <a:pt x="165" y="21"/>
                    <a:pt x="149" y="13"/>
                  </a:cubicBezTo>
                  <a:cubicBezTo>
                    <a:pt x="132" y="4"/>
                    <a:pt x="114" y="0"/>
                    <a:pt x="96" y="0"/>
                  </a:cubicBezTo>
                  <a:cubicBezTo>
                    <a:pt x="72" y="0"/>
                    <a:pt x="48" y="8"/>
                    <a:pt x="30" y="23"/>
                  </a:cubicBezTo>
                  <a:cubicBezTo>
                    <a:pt x="12" y="38"/>
                    <a:pt x="0" y="60"/>
                    <a:pt x="0" y="86"/>
                  </a:cubicBezTo>
                  <a:cubicBezTo>
                    <a:pt x="0" y="98"/>
                    <a:pt x="2" y="110"/>
                    <a:pt x="7" y="122"/>
                  </a:cubicBezTo>
                  <a:lnTo>
                    <a:pt x="38" y="110"/>
                  </a:lnTo>
                  <a:cubicBezTo>
                    <a:pt x="35" y="102"/>
                    <a:pt x="34" y="94"/>
                    <a:pt x="34" y="86"/>
                  </a:cubicBezTo>
                  <a:cubicBezTo>
                    <a:pt x="34" y="70"/>
                    <a:pt x="40" y="58"/>
                    <a:pt x="52" y="48"/>
                  </a:cubicBezTo>
                  <a:cubicBezTo>
                    <a:pt x="63" y="39"/>
                    <a:pt x="79" y="33"/>
                    <a:pt x="96" y="33"/>
                  </a:cubicBezTo>
                  <a:cubicBezTo>
                    <a:pt x="109" y="33"/>
                    <a:pt x="121" y="36"/>
                    <a:pt x="134" y="42"/>
                  </a:cubicBezTo>
                  <a:cubicBezTo>
                    <a:pt x="145" y="48"/>
                    <a:pt x="156" y="57"/>
                    <a:pt x="163" y="67"/>
                  </a:cubicBezTo>
                  <a:lnTo>
                    <a:pt x="190" y="48"/>
                  </a:lnTo>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3" name="Freeform 115">
              <a:extLst>
                <a:ext uri="{FF2B5EF4-FFF2-40B4-BE49-F238E27FC236}">
                  <a16:creationId xmlns:a16="http://schemas.microsoft.com/office/drawing/2014/main" id="{5DA8050F-0700-43B6-8722-C71A7E1B8DFE}"/>
                </a:ext>
              </a:extLst>
            </p:cNvPr>
            <p:cNvSpPr>
              <a:spLocks/>
            </p:cNvSpPr>
            <p:nvPr/>
          </p:nvSpPr>
          <p:spPr bwMode="auto">
            <a:xfrm>
              <a:off x="8301054" y="2675434"/>
              <a:ext cx="290417" cy="352655"/>
            </a:xfrm>
            <a:custGeom>
              <a:avLst/>
              <a:gdLst>
                <a:gd name="T0" fmla="*/ 52 w 102"/>
                <a:gd name="T1" fmla="*/ 29 h 128"/>
                <a:gd name="T2" fmla="*/ 64 w 102"/>
                <a:gd name="T3" fmla="*/ 42 h 128"/>
                <a:gd name="T4" fmla="*/ 68 w 102"/>
                <a:gd name="T5" fmla="*/ 64 h 128"/>
                <a:gd name="T6" fmla="*/ 67 w 102"/>
                <a:gd name="T7" fmla="*/ 73 h 128"/>
                <a:gd name="T8" fmla="*/ 67 w 102"/>
                <a:gd name="T9" fmla="*/ 73 h 128"/>
                <a:gd name="T10" fmla="*/ 56 w 102"/>
                <a:gd name="T11" fmla="*/ 89 h 128"/>
                <a:gd name="T12" fmla="*/ 33 w 102"/>
                <a:gd name="T13" fmla="*/ 95 h 128"/>
                <a:gd name="T14" fmla="*/ 13 w 102"/>
                <a:gd name="T15" fmla="*/ 91 h 128"/>
                <a:gd name="T16" fmla="*/ 0 w 102"/>
                <a:gd name="T17" fmla="*/ 121 h 128"/>
                <a:gd name="T18" fmla="*/ 33 w 102"/>
                <a:gd name="T19" fmla="*/ 128 h 128"/>
                <a:gd name="T20" fmla="*/ 74 w 102"/>
                <a:gd name="T21" fmla="*/ 117 h 128"/>
                <a:gd name="T22" fmla="*/ 100 w 102"/>
                <a:gd name="T23" fmla="*/ 79 h 128"/>
                <a:gd name="T24" fmla="*/ 100 w 102"/>
                <a:gd name="T25" fmla="*/ 79 h 128"/>
                <a:gd name="T26" fmla="*/ 102 w 102"/>
                <a:gd name="T27" fmla="*/ 64 h 128"/>
                <a:gd name="T28" fmla="*/ 94 w 102"/>
                <a:gd name="T29" fmla="*/ 28 h 128"/>
                <a:gd name="T30" fmla="*/ 69 w 102"/>
                <a:gd name="T31" fmla="*/ 0 h 128"/>
                <a:gd name="T32" fmla="*/ 52 w 102"/>
                <a:gd name="T33" fmla="*/ 2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2" h="128">
                  <a:moveTo>
                    <a:pt x="52" y="29"/>
                  </a:moveTo>
                  <a:cubicBezTo>
                    <a:pt x="56" y="31"/>
                    <a:pt x="61" y="36"/>
                    <a:pt x="64" y="42"/>
                  </a:cubicBezTo>
                  <a:cubicBezTo>
                    <a:pt x="67" y="49"/>
                    <a:pt x="68" y="57"/>
                    <a:pt x="68" y="64"/>
                  </a:cubicBezTo>
                  <a:cubicBezTo>
                    <a:pt x="68" y="67"/>
                    <a:pt x="68" y="70"/>
                    <a:pt x="67" y="73"/>
                  </a:cubicBezTo>
                  <a:lnTo>
                    <a:pt x="67" y="73"/>
                  </a:lnTo>
                  <a:cubicBezTo>
                    <a:pt x="66" y="80"/>
                    <a:pt x="62" y="85"/>
                    <a:pt x="56" y="89"/>
                  </a:cubicBezTo>
                  <a:cubicBezTo>
                    <a:pt x="50" y="93"/>
                    <a:pt x="42" y="95"/>
                    <a:pt x="33" y="95"/>
                  </a:cubicBezTo>
                  <a:cubicBezTo>
                    <a:pt x="26" y="95"/>
                    <a:pt x="19" y="94"/>
                    <a:pt x="13" y="91"/>
                  </a:cubicBezTo>
                  <a:lnTo>
                    <a:pt x="0" y="121"/>
                  </a:lnTo>
                  <a:cubicBezTo>
                    <a:pt x="10" y="126"/>
                    <a:pt x="22" y="128"/>
                    <a:pt x="33" y="128"/>
                  </a:cubicBezTo>
                  <a:cubicBezTo>
                    <a:pt x="48" y="128"/>
                    <a:pt x="62" y="125"/>
                    <a:pt x="74" y="117"/>
                  </a:cubicBezTo>
                  <a:cubicBezTo>
                    <a:pt x="87" y="109"/>
                    <a:pt x="97" y="96"/>
                    <a:pt x="100" y="79"/>
                  </a:cubicBezTo>
                  <a:lnTo>
                    <a:pt x="100" y="79"/>
                  </a:lnTo>
                  <a:cubicBezTo>
                    <a:pt x="101" y="74"/>
                    <a:pt x="102" y="69"/>
                    <a:pt x="102" y="64"/>
                  </a:cubicBezTo>
                  <a:cubicBezTo>
                    <a:pt x="102" y="52"/>
                    <a:pt x="99" y="39"/>
                    <a:pt x="94" y="28"/>
                  </a:cubicBezTo>
                  <a:cubicBezTo>
                    <a:pt x="89" y="17"/>
                    <a:pt x="80" y="6"/>
                    <a:pt x="69" y="0"/>
                  </a:cubicBezTo>
                  <a:lnTo>
                    <a:pt x="52" y="29"/>
                  </a:lnTo>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4" name="Freeform 116">
              <a:extLst>
                <a:ext uri="{FF2B5EF4-FFF2-40B4-BE49-F238E27FC236}">
                  <a16:creationId xmlns:a16="http://schemas.microsoft.com/office/drawing/2014/main" id="{327CB20F-69A7-45EE-9027-057E46C58611}"/>
                </a:ext>
              </a:extLst>
            </p:cNvPr>
            <p:cNvSpPr>
              <a:spLocks/>
            </p:cNvSpPr>
            <p:nvPr/>
          </p:nvSpPr>
          <p:spPr bwMode="auto">
            <a:xfrm>
              <a:off x="8695197" y="3173291"/>
              <a:ext cx="165952" cy="103727"/>
            </a:xfrm>
            <a:custGeom>
              <a:avLst/>
              <a:gdLst>
                <a:gd name="T0" fmla="*/ 29 w 61"/>
                <a:gd name="T1" fmla="*/ 0 h 44"/>
                <a:gd name="T2" fmla="*/ 37 w 61"/>
                <a:gd name="T3" fmla="*/ 3 h 44"/>
                <a:gd name="T4" fmla="*/ 29 w 61"/>
                <a:gd name="T5" fmla="*/ 0 h 44"/>
                <a:gd name="T6" fmla="*/ 29 w 61"/>
                <a:gd name="T7" fmla="*/ 0 h 44"/>
                <a:gd name="T8" fmla="*/ 37 w 61"/>
                <a:gd name="T9" fmla="*/ 3 h 44"/>
                <a:gd name="T10" fmla="*/ 29 w 61"/>
                <a:gd name="T11" fmla="*/ 0 h 44"/>
                <a:gd name="T12" fmla="*/ 25 w 61"/>
                <a:gd name="T13" fmla="*/ 6 h 44"/>
                <a:gd name="T14" fmla="*/ 21 w 61"/>
                <a:gd name="T15" fmla="*/ 9 h 44"/>
                <a:gd name="T16" fmla="*/ 16 w 61"/>
                <a:gd name="T17" fmla="*/ 10 h 44"/>
                <a:gd name="T18" fmla="*/ 9 w 61"/>
                <a:gd name="T19" fmla="*/ 9 h 44"/>
                <a:gd name="T20" fmla="*/ 0 w 61"/>
                <a:gd name="T21" fmla="*/ 41 h 44"/>
                <a:gd name="T22" fmla="*/ 16 w 61"/>
                <a:gd name="T23" fmla="*/ 44 h 44"/>
                <a:gd name="T24" fmla="*/ 37 w 61"/>
                <a:gd name="T25" fmla="*/ 38 h 44"/>
                <a:gd name="T26" fmla="*/ 55 w 61"/>
                <a:gd name="T27" fmla="*/ 22 h 44"/>
                <a:gd name="T28" fmla="*/ 61 w 61"/>
                <a:gd name="T29" fmla="*/ 12 h 44"/>
                <a:gd name="T30" fmla="*/ 29 w 61"/>
                <a:gd name="T31"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 h="44">
                  <a:moveTo>
                    <a:pt x="29" y="0"/>
                  </a:moveTo>
                  <a:lnTo>
                    <a:pt x="37" y="3"/>
                  </a:lnTo>
                  <a:lnTo>
                    <a:pt x="29" y="0"/>
                  </a:lnTo>
                  <a:lnTo>
                    <a:pt x="29" y="0"/>
                  </a:lnTo>
                  <a:lnTo>
                    <a:pt x="37" y="3"/>
                  </a:lnTo>
                  <a:lnTo>
                    <a:pt x="29" y="0"/>
                  </a:lnTo>
                  <a:cubicBezTo>
                    <a:pt x="29" y="0"/>
                    <a:pt x="28" y="4"/>
                    <a:pt x="25" y="6"/>
                  </a:cubicBezTo>
                  <a:lnTo>
                    <a:pt x="21" y="9"/>
                  </a:lnTo>
                  <a:cubicBezTo>
                    <a:pt x="20" y="10"/>
                    <a:pt x="18" y="10"/>
                    <a:pt x="16" y="10"/>
                  </a:cubicBezTo>
                  <a:cubicBezTo>
                    <a:pt x="14" y="10"/>
                    <a:pt x="12" y="10"/>
                    <a:pt x="9" y="9"/>
                  </a:cubicBezTo>
                  <a:lnTo>
                    <a:pt x="0" y="41"/>
                  </a:lnTo>
                  <a:cubicBezTo>
                    <a:pt x="5" y="43"/>
                    <a:pt x="11" y="44"/>
                    <a:pt x="16" y="44"/>
                  </a:cubicBezTo>
                  <a:cubicBezTo>
                    <a:pt x="24" y="44"/>
                    <a:pt x="31" y="42"/>
                    <a:pt x="37" y="38"/>
                  </a:cubicBezTo>
                  <a:cubicBezTo>
                    <a:pt x="46" y="34"/>
                    <a:pt x="52" y="27"/>
                    <a:pt x="55" y="22"/>
                  </a:cubicBezTo>
                  <a:cubicBezTo>
                    <a:pt x="59" y="17"/>
                    <a:pt x="60" y="13"/>
                    <a:pt x="61" y="12"/>
                  </a:cubicBezTo>
                  <a:lnTo>
                    <a:pt x="29" y="0"/>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5" name="Freeform 117">
              <a:extLst>
                <a:ext uri="{FF2B5EF4-FFF2-40B4-BE49-F238E27FC236}">
                  <a16:creationId xmlns:a16="http://schemas.microsoft.com/office/drawing/2014/main" id="{23C28960-66DE-428E-8286-21B731D2370D}"/>
                </a:ext>
              </a:extLst>
            </p:cNvPr>
            <p:cNvSpPr>
              <a:spLocks/>
            </p:cNvSpPr>
            <p:nvPr/>
          </p:nvSpPr>
          <p:spPr bwMode="auto">
            <a:xfrm>
              <a:off x="8778174" y="3442970"/>
              <a:ext cx="165952" cy="124464"/>
            </a:xfrm>
            <a:custGeom>
              <a:avLst/>
              <a:gdLst>
                <a:gd name="T0" fmla="*/ 57 w 57"/>
                <a:gd name="T1" fmla="*/ 0 h 48"/>
                <a:gd name="T2" fmla="*/ 54 w 57"/>
                <a:gd name="T3" fmla="*/ 0 h 48"/>
                <a:gd name="T4" fmla="*/ 32 w 57"/>
                <a:gd name="T5" fmla="*/ 4 h 48"/>
                <a:gd name="T6" fmla="*/ 0 w 57"/>
                <a:gd name="T7" fmla="*/ 25 h 48"/>
                <a:gd name="T8" fmla="*/ 24 w 57"/>
                <a:gd name="T9" fmla="*/ 48 h 48"/>
                <a:gd name="T10" fmla="*/ 43 w 57"/>
                <a:gd name="T11" fmla="*/ 36 h 48"/>
                <a:gd name="T12" fmla="*/ 54 w 57"/>
                <a:gd name="T13" fmla="*/ 34 h 48"/>
                <a:gd name="T14" fmla="*/ 55 w 57"/>
                <a:gd name="T15" fmla="*/ 34 h 48"/>
                <a:gd name="T16" fmla="*/ 55 w 57"/>
                <a:gd name="T17" fmla="*/ 25 h 48"/>
                <a:gd name="T18" fmla="*/ 54 w 57"/>
                <a:gd name="T19" fmla="*/ 34 h 48"/>
                <a:gd name="T20" fmla="*/ 55 w 57"/>
                <a:gd name="T21" fmla="*/ 34 h 48"/>
                <a:gd name="T22" fmla="*/ 55 w 57"/>
                <a:gd name="T23" fmla="*/ 25 h 48"/>
                <a:gd name="T24" fmla="*/ 54 w 57"/>
                <a:gd name="T25" fmla="*/ 34 h 48"/>
                <a:gd name="T26" fmla="*/ 57 w 57"/>
                <a:gd name="T2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48">
                  <a:moveTo>
                    <a:pt x="57" y="0"/>
                  </a:moveTo>
                  <a:lnTo>
                    <a:pt x="54" y="0"/>
                  </a:lnTo>
                  <a:cubicBezTo>
                    <a:pt x="50" y="0"/>
                    <a:pt x="42" y="1"/>
                    <a:pt x="32" y="4"/>
                  </a:cubicBezTo>
                  <a:cubicBezTo>
                    <a:pt x="22" y="7"/>
                    <a:pt x="10" y="14"/>
                    <a:pt x="0" y="25"/>
                  </a:cubicBezTo>
                  <a:lnTo>
                    <a:pt x="24" y="48"/>
                  </a:lnTo>
                  <a:cubicBezTo>
                    <a:pt x="30" y="41"/>
                    <a:pt x="37" y="37"/>
                    <a:pt x="43" y="36"/>
                  </a:cubicBezTo>
                  <a:cubicBezTo>
                    <a:pt x="48" y="34"/>
                    <a:pt x="53" y="34"/>
                    <a:pt x="54" y="34"/>
                  </a:cubicBezTo>
                  <a:lnTo>
                    <a:pt x="55" y="34"/>
                  </a:lnTo>
                  <a:lnTo>
                    <a:pt x="55" y="25"/>
                  </a:lnTo>
                  <a:lnTo>
                    <a:pt x="54" y="34"/>
                  </a:lnTo>
                  <a:lnTo>
                    <a:pt x="55" y="34"/>
                  </a:lnTo>
                  <a:lnTo>
                    <a:pt x="55" y="25"/>
                  </a:lnTo>
                  <a:lnTo>
                    <a:pt x="54" y="34"/>
                  </a:lnTo>
                  <a:lnTo>
                    <a:pt x="57" y="0"/>
                  </a:lnTo>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6" name="Freeform: Shape 85">
              <a:extLst>
                <a:ext uri="{FF2B5EF4-FFF2-40B4-BE49-F238E27FC236}">
                  <a16:creationId xmlns:a16="http://schemas.microsoft.com/office/drawing/2014/main" id="{7C712716-5837-4FCC-B664-269B06FD8085}"/>
                </a:ext>
              </a:extLst>
            </p:cNvPr>
            <p:cNvSpPr>
              <a:spLocks/>
            </p:cNvSpPr>
            <p:nvPr/>
          </p:nvSpPr>
          <p:spPr bwMode="auto">
            <a:xfrm>
              <a:off x="6371865" y="2633946"/>
              <a:ext cx="1410595" cy="2344083"/>
            </a:xfrm>
            <a:custGeom>
              <a:avLst/>
              <a:gdLst>
                <a:gd name="connsiteX0" fmla="*/ 405704 w 1410595"/>
                <a:gd name="connsiteY0" fmla="*/ 1980833 h 2344083"/>
                <a:gd name="connsiteX1" fmla="*/ 405714 w 1410595"/>
                <a:gd name="connsiteY1" fmla="*/ 1980834 h 2344083"/>
                <a:gd name="connsiteX2" fmla="*/ 405714 w 1410595"/>
                <a:gd name="connsiteY2" fmla="*/ 1980991 h 2344083"/>
                <a:gd name="connsiteX3" fmla="*/ 1321080 w 1410595"/>
                <a:gd name="connsiteY3" fmla="*/ 1846226 h 2344083"/>
                <a:gd name="connsiteX4" fmla="*/ 1409824 w 1410595"/>
                <a:gd name="connsiteY4" fmla="*/ 1846226 h 2344083"/>
                <a:gd name="connsiteX5" fmla="*/ 1410595 w 1410595"/>
                <a:gd name="connsiteY5" fmla="*/ 1871529 h 2344083"/>
                <a:gd name="connsiteX6" fmla="*/ 1321929 w 1410595"/>
                <a:gd name="connsiteY6" fmla="*/ 2183895 h 2344083"/>
                <a:gd name="connsiteX7" fmla="*/ 1066679 w 1410595"/>
                <a:gd name="connsiteY7" fmla="*/ 2304036 h 2344083"/>
                <a:gd name="connsiteX8" fmla="*/ 998743 w 1410595"/>
                <a:gd name="connsiteY8" fmla="*/ 2295854 h 2344083"/>
                <a:gd name="connsiteX9" fmla="*/ 1021002 w 1410595"/>
                <a:gd name="connsiteY9" fmla="*/ 2280008 h 2344083"/>
                <a:gd name="connsiteX10" fmla="*/ 988760 w 1410595"/>
                <a:gd name="connsiteY10" fmla="*/ 2250640 h 2344083"/>
                <a:gd name="connsiteX11" fmla="*/ 978013 w 1410595"/>
                <a:gd name="connsiteY11" fmla="*/ 2293357 h 2344083"/>
                <a:gd name="connsiteX12" fmla="*/ 988760 w 1410595"/>
                <a:gd name="connsiteY12" fmla="*/ 2294652 h 2344083"/>
                <a:gd name="connsiteX13" fmla="*/ 998743 w 1410595"/>
                <a:gd name="connsiteY13" fmla="*/ 2295854 h 2344083"/>
                <a:gd name="connsiteX14" fmla="*/ 953495 w 1410595"/>
                <a:gd name="connsiteY14" fmla="*/ 2328064 h 2344083"/>
                <a:gd name="connsiteX15" fmla="*/ 875913 w 1410595"/>
                <a:gd name="connsiteY15" fmla="*/ 2344083 h 2344083"/>
                <a:gd name="connsiteX16" fmla="*/ 744803 w 1410595"/>
                <a:gd name="connsiteY16" fmla="*/ 2292273 h 2344083"/>
                <a:gd name="connsiteX17" fmla="*/ 739855 w 1410595"/>
                <a:gd name="connsiteY17" fmla="*/ 2286393 h 2344083"/>
                <a:gd name="connsiteX18" fmla="*/ 779186 w 1410595"/>
                <a:gd name="connsiteY18" fmla="*/ 2263989 h 2344083"/>
                <a:gd name="connsiteX19" fmla="*/ 749631 w 1410595"/>
                <a:gd name="connsiteY19" fmla="*/ 2229282 h 2344083"/>
                <a:gd name="connsiteX20" fmla="*/ 712015 w 1410595"/>
                <a:gd name="connsiteY20" fmla="*/ 2253310 h 2344083"/>
                <a:gd name="connsiteX21" fmla="*/ 739855 w 1410595"/>
                <a:gd name="connsiteY21" fmla="*/ 2286393 h 2344083"/>
                <a:gd name="connsiteX22" fmla="*/ 726457 w 1410595"/>
                <a:gd name="connsiteY22" fmla="*/ 2294024 h 2344083"/>
                <a:gd name="connsiteX23" fmla="*/ 671712 w 1410595"/>
                <a:gd name="connsiteY23" fmla="*/ 2304036 h 2344083"/>
                <a:gd name="connsiteX24" fmla="*/ 558865 w 1410595"/>
                <a:gd name="connsiteY24" fmla="*/ 2258650 h 2344083"/>
                <a:gd name="connsiteX25" fmla="*/ 511635 w 1410595"/>
                <a:gd name="connsiteY25" fmla="*/ 2179432 h 2344083"/>
                <a:gd name="connsiteX26" fmla="*/ 509043 w 1410595"/>
                <a:gd name="connsiteY26" fmla="*/ 2157103 h 2344083"/>
                <a:gd name="connsiteX27" fmla="*/ 537370 w 1410595"/>
                <a:gd name="connsiteY27" fmla="*/ 2162537 h 2344083"/>
                <a:gd name="connsiteX28" fmla="*/ 561551 w 1410595"/>
                <a:gd name="connsiteY28" fmla="*/ 2159867 h 2344083"/>
                <a:gd name="connsiteX29" fmla="*/ 556178 w 1410595"/>
                <a:gd name="connsiteY29" fmla="*/ 2117150 h 2344083"/>
                <a:gd name="connsiteX30" fmla="*/ 513188 w 1410595"/>
                <a:gd name="connsiteY30" fmla="*/ 2106471 h 2344083"/>
                <a:gd name="connsiteX31" fmla="*/ 507814 w 1410595"/>
                <a:gd name="connsiteY31" fmla="*/ 2146518 h 2344083"/>
                <a:gd name="connsiteX32" fmla="*/ 509043 w 1410595"/>
                <a:gd name="connsiteY32" fmla="*/ 2157103 h 2344083"/>
                <a:gd name="connsiteX33" fmla="*/ 469527 w 1410595"/>
                <a:gd name="connsiteY33" fmla="*/ 2149522 h 2344083"/>
                <a:gd name="connsiteX34" fmla="*/ 413775 w 1410595"/>
                <a:gd name="connsiteY34" fmla="*/ 2114480 h 2344083"/>
                <a:gd name="connsiteX35" fmla="*/ 376159 w 1410595"/>
                <a:gd name="connsiteY35" fmla="*/ 2060417 h 2344083"/>
                <a:gd name="connsiteX36" fmla="*/ 368430 w 1410595"/>
                <a:gd name="connsiteY36" fmla="*/ 2022401 h 2344083"/>
                <a:gd name="connsiteX37" fmla="*/ 405714 w 1410595"/>
                <a:gd name="connsiteY37" fmla="*/ 2026377 h 2344083"/>
                <a:gd name="connsiteX38" fmla="*/ 408401 w 1410595"/>
                <a:gd name="connsiteY38" fmla="*/ 2026377 h 2344083"/>
                <a:gd name="connsiteX39" fmla="*/ 411088 w 1410595"/>
                <a:gd name="connsiteY39" fmla="*/ 2026377 h 2344083"/>
                <a:gd name="connsiteX40" fmla="*/ 408401 w 1410595"/>
                <a:gd name="connsiteY40" fmla="*/ 1980991 h 2344083"/>
                <a:gd name="connsiteX41" fmla="*/ 405714 w 1410595"/>
                <a:gd name="connsiteY41" fmla="*/ 1980834 h 2344083"/>
                <a:gd name="connsiteX42" fmla="*/ 405714 w 1410595"/>
                <a:gd name="connsiteY42" fmla="*/ 1938274 h 2344083"/>
                <a:gd name="connsiteX43" fmla="*/ 404892 w 1410595"/>
                <a:gd name="connsiteY43" fmla="*/ 1938088 h 2344083"/>
                <a:gd name="connsiteX44" fmla="*/ 456764 w 1410595"/>
                <a:gd name="connsiteY44" fmla="*/ 1932934 h 2344083"/>
                <a:gd name="connsiteX45" fmla="*/ 451391 w 1410595"/>
                <a:gd name="connsiteY45" fmla="*/ 1986330 h 2344083"/>
                <a:gd name="connsiteX46" fmla="*/ 451391 w 1410595"/>
                <a:gd name="connsiteY46" fmla="*/ 1994340 h 2344083"/>
                <a:gd name="connsiteX47" fmla="*/ 475572 w 1410595"/>
                <a:gd name="connsiteY47" fmla="*/ 2047736 h 2344083"/>
                <a:gd name="connsiteX48" fmla="*/ 537370 w 1410595"/>
                <a:gd name="connsiteY48" fmla="*/ 2074434 h 2344083"/>
                <a:gd name="connsiteX49" fmla="*/ 550804 w 1410595"/>
                <a:gd name="connsiteY49" fmla="*/ 2071764 h 2344083"/>
                <a:gd name="connsiteX50" fmla="*/ 615288 w 1410595"/>
                <a:gd name="connsiteY50" fmla="*/ 2063754 h 2344083"/>
                <a:gd name="connsiteX51" fmla="*/ 599167 w 1410595"/>
                <a:gd name="connsiteY51" fmla="*/ 2127829 h 2344083"/>
                <a:gd name="connsiteX52" fmla="*/ 596480 w 1410595"/>
                <a:gd name="connsiteY52" fmla="*/ 2146518 h 2344083"/>
                <a:gd name="connsiteX53" fmla="*/ 617975 w 1410595"/>
                <a:gd name="connsiteY53" fmla="*/ 2194574 h 2344083"/>
                <a:gd name="connsiteX54" fmla="*/ 671712 w 1410595"/>
                <a:gd name="connsiteY54" fmla="*/ 2213263 h 2344083"/>
                <a:gd name="connsiteX55" fmla="*/ 720075 w 1410595"/>
                <a:gd name="connsiteY55" fmla="*/ 2197244 h 2344083"/>
                <a:gd name="connsiteX56" fmla="*/ 757691 w 1410595"/>
                <a:gd name="connsiteY56" fmla="*/ 2162537 h 2344083"/>
                <a:gd name="connsiteX57" fmla="*/ 784560 w 1410595"/>
                <a:gd name="connsiteY57" fmla="*/ 2205254 h 2344083"/>
                <a:gd name="connsiteX58" fmla="*/ 875913 w 1410595"/>
                <a:gd name="connsiteY58" fmla="*/ 2255980 h 2344083"/>
                <a:gd name="connsiteX59" fmla="*/ 953831 w 1410595"/>
                <a:gd name="connsiteY59" fmla="*/ 2221272 h 2344083"/>
                <a:gd name="connsiteX60" fmla="*/ 967265 w 1410595"/>
                <a:gd name="connsiteY60" fmla="*/ 2205254 h 2344083"/>
                <a:gd name="connsiteX61" fmla="*/ 988760 w 1410595"/>
                <a:gd name="connsiteY61" fmla="*/ 2205254 h 2344083"/>
                <a:gd name="connsiteX62" fmla="*/ 991447 w 1410595"/>
                <a:gd name="connsiteY62" fmla="*/ 2205254 h 2344083"/>
                <a:gd name="connsiteX63" fmla="*/ 996821 w 1410595"/>
                <a:gd name="connsiteY63" fmla="*/ 2207923 h 2344083"/>
                <a:gd name="connsiteX64" fmla="*/ 1066679 w 1410595"/>
                <a:gd name="connsiteY64" fmla="*/ 2213263 h 2344083"/>
                <a:gd name="connsiteX65" fmla="*/ 1252071 w 1410595"/>
                <a:gd name="connsiteY65" fmla="*/ 2127829 h 2344083"/>
                <a:gd name="connsiteX66" fmla="*/ 1321929 w 1410595"/>
                <a:gd name="connsiteY66" fmla="*/ 1871529 h 2344083"/>
                <a:gd name="connsiteX67" fmla="*/ 752318 w 1410595"/>
                <a:gd name="connsiteY67" fmla="*/ 0 h 2344083"/>
                <a:gd name="connsiteX68" fmla="*/ 893629 w 1410595"/>
                <a:gd name="connsiteY68" fmla="*/ 60822 h 2344083"/>
                <a:gd name="connsiteX69" fmla="*/ 908534 w 1410595"/>
                <a:gd name="connsiteY69" fmla="*/ 81378 h 2344083"/>
                <a:gd name="connsiteX70" fmla="*/ 878599 w 1410595"/>
                <a:gd name="connsiteY70" fmla="*/ 85434 h 2344083"/>
                <a:gd name="connsiteX71" fmla="*/ 886660 w 1410595"/>
                <a:gd name="connsiteY71" fmla="*/ 128150 h 2344083"/>
                <a:gd name="connsiteX72" fmla="*/ 926963 w 1410595"/>
                <a:gd name="connsiteY72" fmla="*/ 106792 h 2344083"/>
                <a:gd name="connsiteX73" fmla="*/ 908534 w 1410595"/>
                <a:gd name="connsiteY73" fmla="*/ 81378 h 2344083"/>
                <a:gd name="connsiteX74" fmla="*/ 937710 w 1410595"/>
                <a:gd name="connsiteY74" fmla="*/ 77424 h 2344083"/>
                <a:gd name="connsiteX75" fmla="*/ 1123102 w 1410595"/>
                <a:gd name="connsiteY75" fmla="*/ 157518 h 2344083"/>
                <a:gd name="connsiteX76" fmla="*/ 1198334 w 1410595"/>
                <a:gd name="connsiteY76" fmla="*/ 336395 h 2344083"/>
                <a:gd name="connsiteX77" fmla="*/ 1185908 w 1410595"/>
                <a:gd name="connsiteY77" fmla="*/ 412150 h 2344083"/>
                <a:gd name="connsiteX78" fmla="*/ 1178382 w 1410595"/>
                <a:gd name="connsiteY78" fmla="*/ 426521 h 2344083"/>
                <a:gd name="connsiteX79" fmla="*/ 1165127 w 1410595"/>
                <a:gd name="connsiteY79" fmla="*/ 421578 h 2344083"/>
                <a:gd name="connsiteX80" fmla="*/ 1112355 w 1410595"/>
                <a:gd name="connsiteY80" fmla="*/ 413819 h 2344083"/>
                <a:gd name="connsiteX81" fmla="*/ 1109668 w 1410595"/>
                <a:gd name="connsiteY81" fmla="*/ 459205 h 2344083"/>
                <a:gd name="connsiteX82" fmla="*/ 1147284 w 1410595"/>
                <a:gd name="connsiteY82" fmla="*/ 485903 h 2344083"/>
                <a:gd name="connsiteX83" fmla="*/ 1178382 w 1410595"/>
                <a:gd name="connsiteY83" fmla="*/ 426521 h 2344083"/>
                <a:gd name="connsiteX84" fmla="*/ 1214120 w 1410595"/>
                <a:gd name="connsiteY84" fmla="*/ 439849 h 2344083"/>
                <a:gd name="connsiteX85" fmla="*/ 1297748 w 1410595"/>
                <a:gd name="connsiteY85" fmla="*/ 501922 h 2344083"/>
                <a:gd name="connsiteX86" fmla="*/ 1358538 w 1410595"/>
                <a:gd name="connsiteY86" fmla="*/ 590693 h 2344083"/>
                <a:gd name="connsiteX87" fmla="*/ 1368598 w 1410595"/>
                <a:gd name="connsiteY87" fmla="*/ 622321 h 2344083"/>
                <a:gd name="connsiteX88" fmla="*/ 1274100 w 1410595"/>
                <a:gd name="connsiteY88" fmla="*/ 622321 h 2344083"/>
                <a:gd name="connsiteX89" fmla="*/ 1233263 w 1410595"/>
                <a:gd name="connsiteY89" fmla="*/ 563328 h 2344083"/>
                <a:gd name="connsiteX90" fmla="*/ 1109668 w 1410595"/>
                <a:gd name="connsiteY90" fmla="*/ 504592 h 2344083"/>
                <a:gd name="connsiteX91" fmla="*/ 1023689 w 1410595"/>
                <a:gd name="connsiteY91" fmla="*/ 499252 h 2344083"/>
                <a:gd name="connsiteX92" fmla="*/ 1074739 w 1410595"/>
                <a:gd name="connsiteY92" fmla="*/ 432507 h 2344083"/>
                <a:gd name="connsiteX93" fmla="*/ 1109668 w 1410595"/>
                <a:gd name="connsiteY93" fmla="*/ 336395 h 2344083"/>
                <a:gd name="connsiteX94" fmla="*/ 1058618 w 1410595"/>
                <a:gd name="connsiteY94" fmla="*/ 218924 h 2344083"/>
                <a:gd name="connsiteX95" fmla="*/ 937710 w 1410595"/>
                <a:gd name="connsiteY95" fmla="*/ 165528 h 2344083"/>
                <a:gd name="connsiteX96" fmla="*/ 897407 w 1410595"/>
                <a:gd name="connsiteY96" fmla="*/ 170867 h 2344083"/>
                <a:gd name="connsiteX97" fmla="*/ 865165 w 1410595"/>
                <a:gd name="connsiteY97" fmla="*/ 178877 h 2344083"/>
                <a:gd name="connsiteX98" fmla="*/ 849044 w 1410595"/>
                <a:gd name="connsiteY98" fmla="*/ 149509 h 2344083"/>
                <a:gd name="connsiteX99" fmla="*/ 752318 w 1410595"/>
                <a:gd name="connsiteY99" fmla="*/ 88103 h 2344083"/>
                <a:gd name="connsiteX100" fmla="*/ 674399 w 1410595"/>
                <a:gd name="connsiteY100" fmla="*/ 122811 h 2344083"/>
                <a:gd name="connsiteX101" fmla="*/ 658278 w 1410595"/>
                <a:gd name="connsiteY101" fmla="*/ 141499 h 2344083"/>
                <a:gd name="connsiteX102" fmla="*/ 631409 w 1410595"/>
                <a:gd name="connsiteY102" fmla="*/ 133490 h 2344083"/>
                <a:gd name="connsiteX103" fmla="*/ 593794 w 1410595"/>
                <a:gd name="connsiteY103" fmla="*/ 130820 h 2344083"/>
                <a:gd name="connsiteX104" fmla="*/ 491693 w 1410595"/>
                <a:gd name="connsiteY104" fmla="*/ 173537 h 2344083"/>
                <a:gd name="connsiteX105" fmla="*/ 446017 w 1410595"/>
                <a:gd name="connsiteY105" fmla="*/ 280329 h 2344083"/>
                <a:gd name="connsiteX106" fmla="*/ 446017 w 1410595"/>
                <a:gd name="connsiteY106" fmla="*/ 291008 h 2344083"/>
                <a:gd name="connsiteX107" fmla="*/ 451391 w 1410595"/>
                <a:gd name="connsiteY107" fmla="*/ 323046 h 2344083"/>
                <a:gd name="connsiteX108" fmla="*/ 421835 w 1410595"/>
                <a:gd name="connsiteY108" fmla="*/ 336395 h 2344083"/>
                <a:gd name="connsiteX109" fmla="*/ 327796 w 1410595"/>
                <a:gd name="connsiteY109" fmla="*/ 483234 h 2344083"/>
                <a:gd name="connsiteX110" fmla="*/ 338543 w 1410595"/>
                <a:gd name="connsiteY110" fmla="*/ 539299 h 2344083"/>
                <a:gd name="connsiteX111" fmla="*/ 351977 w 1410595"/>
                <a:gd name="connsiteY111" fmla="*/ 579346 h 2344083"/>
                <a:gd name="connsiteX112" fmla="*/ 311675 w 1410595"/>
                <a:gd name="connsiteY112" fmla="*/ 595365 h 2344083"/>
                <a:gd name="connsiteX113" fmla="*/ 198827 w 1410595"/>
                <a:gd name="connsiteY113" fmla="*/ 752883 h 2344083"/>
                <a:gd name="connsiteX114" fmla="*/ 217635 w 1410595"/>
                <a:gd name="connsiteY114" fmla="*/ 830307 h 2344083"/>
                <a:gd name="connsiteX115" fmla="*/ 239130 w 1410595"/>
                <a:gd name="connsiteY115" fmla="*/ 873024 h 2344083"/>
                <a:gd name="connsiteX116" fmla="*/ 196140 w 1410595"/>
                <a:gd name="connsiteY116" fmla="*/ 891713 h 2344083"/>
                <a:gd name="connsiteX117" fmla="*/ 91353 w 1410595"/>
                <a:gd name="connsiteY117" fmla="*/ 1065250 h 2344083"/>
                <a:gd name="connsiteX118" fmla="*/ 161211 w 1410595"/>
                <a:gd name="connsiteY118" fmla="*/ 1217428 h 2344083"/>
                <a:gd name="connsiteX119" fmla="*/ 198827 w 1410595"/>
                <a:gd name="connsiteY119" fmla="*/ 1246796 h 2344083"/>
                <a:gd name="connsiteX120" fmla="*/ 163898 w 1410595"/>
                <a:gd name="connsiteY120" fmla="*/ 1281503 h 2344083"/>
                <a:gd name="connsiteX121" fmla="*/ 131656 w 1410595"/>
                <a:gd name="connsiteY121" fmla="*/ 1358928 h 2344083"/>
                <a:gd name="connsiteX122" fmla="*/ 190766 w 1410595"/>
                <a:gd name="connsiteY122" fmla="*/ 1452371 h 2344083"/>
                <a:gd name="connsiteX123" fmla="*/ 231069 w 1410595"/>
                <a:gd name="connsiteY123" fmla="*/ 1473729 h 2344083"/>
                <a:gd name="connsiteX124" fmla="*/ 212261 w 1410595"/>
                <a:gd name="connsiteY124" fmla="*/ 1511106 h 2344083"/>
                <a:gd name="connsiteX125" fmla="*/ 198827 w 1410595"/>
                <a:gd name="connsiteY125" fmla="*/ 1572511 h 2344083"/>
                <a:gd name="connsiteX126" fmla="*/ 225695 w 1410595"/>
                <a:gd name="connsiteY126" fmla="*/ 1655275 h 2344083"/>
                <a:gd name="connsiteX127" fmla="*/ 295553 w 1410595"/>
                <a:gd name="connsiteY127" fmla="*/ 1700662 h 2344083"/>
                <a:gd name="connsiteX128" fmla="*/ 360038 w 1410595"/>
                <a:gd name="connsiteY128" fmla="*/ 1711341 h 2344083"/>
                <a:gd name="connsiteX129" fmla="*/ 322422 w 1410595"/>
                <a:gd name="connsiteY129" fmla="*/ 1767407 h 2344083"/>
                <a:gd name="connsiteX130" fmla="*/ 306301 w 1410595"/>
                <a:gd name="connsiteY130" fmla="*/ 1828812 h 2344083"/>
                <a:gd name="connsiteX131" fmla="*/ 335856 w 1410595"/>
                <a:gd name="connsiteY131" fmla="*/ 1906236 h 2344083"/>
                <a:gd name="connsiteX132" fmla="*/ 365747 w 1410595"/>
                <a:gd name="connsiteY132" fmla="*/ 1929263 h 2344083"/>
                <a:gd name="connsiteX133" fmla="*/ 404892 w 1410595"/>
                <a:gd name="connsiteY133" fmla="*/ 1938088 h 2344083"/>
                <a:gd name="connsiteX134" fmla="*/ 403027 w 1410595"/>
                <a:gd name="connsiteY134" fmla="*/ 1938274 h 2344083"/>
                <a:gd name="connsiteX135" fmla="*/ 405704 w 1410595"/>
                <a:gd name="connsiteY135" fmla="*/ 1980833 h 2344083"/>
                <a:gd name="connsiteX136" fmla="*/ 362725 w 1410595"/>
                <a:gd name="connsiteY136" fmla="*/ 1978321 h 2344083"/>
                <a:gd name="connsiteX137" fmla="*/ 362725 w 1410595"/>
                <a:gd name="connsiteY137" fmla="*/ 1994340 h 2344083"/>
                <a:gd name="connsiteX138" fmla="*/ 368430 w 1410595"/>
                <a:gd name="connsiteY138" fmla="*/ 2022401 h 2344083"/>
                <a:gd name="connsiteX139" fmla="*/ 365034 w 1410595"/>
                <a:gd name="connsiteY139" fmla="*/ 2022039 h 2344083"/>
                <a:gd name="connsiteX140" fmla="*/ 268685 w 1410595"/>
                <a:gd name="connsiteY140" fmla="*/ 1964972 h 2344083"/>
                <a:gd name="connsiteX141" fmla="*/ 214948 w 1410595"/>
                <a:gd name="connsiteY141" fmla="*/ 1828812 h 2344083"/>
                <a:gd name="connsiteX142" fmla="*/ 223009 w 1410595"/>
                <a:gd name="connsiteY142" fmla="*/ 1773080 h 2344083"/>
                <a:gd name="connsiteX143" fmla="*/ 225897 w 1410595"/>
                <a:gd name="connsiteY143" fmla="*/ 1766662 h 2344083"/>
                <a:gd name="connsiteX144" fmla="*/ 276746 w 1410595"/>
                <a:gd name="connsiteY144" fmla="*/ 1786095 h 2344083"/>
                <a:gd name="connsiteX145" fmla="*/ 284806 w 1410595"/>
                <a:gd name="connsiteY145" fmla="*/ 1743379 h 2344083"/>
                <a:gd name="connsiteX146" fmla="*/ 247190 w 1410595"/>
                <a:gd name="connsiteY146" fmla="*/ 1719350 h 2344083"/>
                <a:gd name="connsiteX147" fmla="*/ 225897 w 1410595"/>
                <a:gd name="connsiteY147" fmla="*/ 1766662 h 2344083"/>
                <a:gd name="connsiteX148" fmla="*/ 206887 w 1410595"/>
                <a:gd name="connsiteY148" fmla="*/ 1759398 h 2344083"/>
                <a:gd name="connsiteX149" fmla="*/ 153151 w 1410595"/>
                <a:gd name="connsiteY149" fmla="*/ 1708671 h 2344083"/>
                <a:gd name="connsiteX150" fmla="*/ 107474 w 1410595"/>
                <a:gd name="connsiteY150" fmla="*/ 1572511 h 2344083"/>
                <a:gd name="connsiteX151" fmla="*/ 113520 w 1410595"/>
                <a:gd name="connsiteY151" fmla="*/ 1523120 h 2344083"/>
                <a:gd name="connsiteX152" fmla="*/ 118568 w 1410595"/>
                <a:gd name="connsiteY152" fmla="*/ 1509370 h 2344083"/>
                <a:gd name="connsiteX153" fmla="*/ 150464 w 1410595"/>
                <a:gd name="connsiteY153" fmla="*/ 1532464 h 2344083"/>
                <a:gd name="connsiteX154" fmla="*/ 171958 w 1410595"/>
                <a:gd name="connsiteY154" fmla="*/ 1492417 h 2344083"/>
                <a:gd name="connsiteX155" fmla="*/ 131656 w 1410595"/>
                <a:gd name="connsiteY155" fmla="*/ 1473729 h 2344083"/>
                <a:gd name="connsiteX156" fmla="*/ 118568 w 1410595"/>
                <a:gd name="connsiteY156" fmla="*/ 1509370 h 2344083"/>
                <a:gd name="connsiteX157" fmla="*/ 104200 w 1410595"/>
                <a:gd name="connsiteY157" fmla="*/ 1498967 h 2344083"/>
                <a:gd name="connsiteX158" fmla="*/ 42990 w 1410595"/>
                <a:gd name="connsiteY158" fmla="*/ 1358928 h 2344083"/>
                <a:gd name="connsiteX159" fmla="*/ 57096 w 1410595"/>
                <a:gd name="connsiteY159" fmla="*/ 1284507 h 2344083"/>
                <a:gd name="connsiteX160" fmla="*/ 74728 w 1410595"/>
                <a:gd name="connsiteY160" fmla="*/ 1257670 h 2344083"/>
                <a:gd name="connsiteX161" fmla="*/ 102100 w 1410595"/>
                <a:gd name="connsiteY161" fmla="*/ 1286843 h 2344083"/>
                <a:gd name="connsiteX162" fmla="*/ 131656 w 1410595"/>
                <a:gd name="connsiteY162" fmla="*/ 1252136 h 2344083"/>
                <a:gd name="connsiteX163" fmla="*/ 99414 w 1410595"/>
                <a:gd name="connsiteY163" fmla="*/ 1220098 h 2344083"/>
                <a:gd name="connsiteX164" fmla="*/ 74728 w 1410595"/>
                <a:gd name="connsiteY164" fmla="*/ 1257670 h 2344083"/>
                <a:gd name="connsiteX165" fmla="*/ 60454 w 1410595"/>
                <a:gd name="connsiteY165" fmla="*/ 1242458 h 2344083"/>
                <a:gd name="connsiteX166" fmla="*/ 0 w 1410595"/>
                <a:gd name="connsiteY166" fmla="*/ 1065250 h 2344083"/>
                <a:gd name="connsiteX167" fmla="*/ 94460 w 1410595"/>
                <a:gd name="connsiteY167" fmla="*/ 853501 h 2344083"/>
                <a:gd name="connsiteX168" fmla="*/ 123124 w 1410595"/>
                <a:gd name="connsiteY168" fmla="*/ 834762 h 2344083"/>
                <a:gd name="connsiteX169" fmla="*/ 137029 w 1410595"/>
                <a:gd name="connsiteY169" fmla="*/ 873024 h 2344083"/>
                <a:gd name="connsiteX170" fmla="*/ 177332 w 1410595"/>
                <a:gd name="connsiteY170" fmla="*/ 851666 h 2344083"/>
                <a:gd name="connsiteX171" fmla="*/ 158524 w 1410595"/>
                <a:gd name="connsiteY171" fmla="*/ 811619 h 2344083"/>
                <a:gd name="connsiteX172" fmla="*/ 123124 w 1410595"/>
                <a:gd name="connsiteY172" fmla="*/ 834762 h 2344083"/>
                <a:gd name="connsiteX173" fmla="*/ 115199 w 1410595"/>
                <a:gd name="connsiteY173" fmla="*/ 812954 h 2344083"/>
                <a:gd name="connsiteX174" fmla="*/ 107474 w 1410595"/>
                <a:gd name="connsiteY174" fmla="*/ 752883 h 2344083"/>
                <a:gd name="connsiteX175" fmla="*/ 207223 w 1410595"/>
                <a:gd name="connsiteY175" fmla="*/ 550146 h 2344083"/>
                <a:gd name="connsiteX176" fmla="*/ 243238 w 1410595"/>
                <a:gd name="connsiteY176" fmla="*/ 530089 h 2344083"/>
                <a:gd name="connsiteX177" fmla="*/ 252564 w 1410595"/>
                <a:gd name="connsiteY177" fmla="*/ 565997 h 2344083"/>
                <a:gd name="connsiteX178" fmla="*/ 295553 w 1410595"/>
                <a:gd name="connsiteY178" fmla="*/ 552648 h 2344083"/>
                <a:gd name="connsiteX179" fmla="*/ 279432 w 1410595"/>
                <a:gd name="connsiteY179" fmla="*/ 509932 h 2344083"/>
                <a:gd name="connsiteX180" fmla="*/ 243238 w 1410595"/>
                <a:gd name="connsiteY180" fmla="*/ 530089 h 2344083"/>
                <a:gd name="connsiteX181" fmla="*/ 241817 w 1410595"/>
                <a:gd name="connsiteY181" fmla="*/ 524616 h 2344083"/>
                <a:gd name="connsiteX182" fmla="*/ 239130 w 1410595"/>
                <a:gd name="connsiteY182" fmla="*/ 483234 h 2344083"/>
                <a:gd name="connsiteX183" fmla="*/ 324143 w 1410595"/>
                <a:gd name="connsiteY183" fmla="*/ 292510 h 2344083"/>
                <a:gd name="connsiteX184" fmla="*/ 358347 w 1410595"/>
                <a:gd name="connsiteY184" fmla="*/ 270374 h 2344083"/>
                <a:gd name="connsiteX185" fmla="*/ 357351 w 1410595"/>
                <a:gd name="connsiteY185" fmla="*/ 280329 h 2344083"/>
                <a:gd name="connsiteX186" fmla="*/ 357351 w 1410595"/>
                <a:gd name="connsiteY186" fmla="*/ 299018 h 2344083"/>
                <a:gd name="connsiteX187" fmla="*/ 403027 w 1410595"/>
                <a:gd name="connsiteY187" fmla="*/ 293678 h 2344083"/>
                <a:gd name="connsiteX188" fmla="*/ 384219 w 1410595"/>
                <a:gd name="connsiteY188" fmla="*/ 253631 h 2344083"/>
                <a:gd name="connsiteX189" fmla="*/ 358347 w 1410595"/>
                <a:gd name="connsiteY189" fmla="*/ 270374 h 2344083"/>
                <a:gd name="connsiteX190" fmla="*/ 362221 w 1410595"/>
                <a:gd name="connsiteY190" fmla="*/ 231678 h 2344083"/>
                <a:gd name="connsiteX191" fmla="*/ 593794 w 1410595"/>
                <a:gd name="connsiteY191" fmla="*/ 40047 h 2344083"/>
                <a:gd name="connsiteX192" fmla="*/ 633696 w 1410595"/>
                <a:gd name="connsiteY192" fmla="*/ 45219 h 2344083"/>
                <a:gd name="connsiteX193" fmla="*/ 609915 w 1410595"/>
                <a:gd name="connsiteY193" fmla="*/ 61405 h 2344083"/>
                <a:gd name="connsiteX194" fmla="*/ 642157 w 1410595"/>
                <a:gd name="connsiteY194" fmla="*/ 90773 h 2344083"/>
                <a:gd name="connsiteX195" fmla="*/ 655591 w 1410595"/>
                <a:gd name="connsiteY195" fmla="*/ 48056 h 2344083"/>
                <a:gd name="connsiteX196" fmla="*/ 633696 w 1410595"/>
                <a:gd name="connsiteY196" fmla="*/ 45219 h 2344083"/>
                <a:gd name="connsiteX197" fmla="*/ 677086 w 1410595"/>
                <a:gd name="connsiteY197" fmla="*/ 15685 h 2344083"/>
                <a:gd name="connsiteX198" fmla="*/ 752318 w 1410595"/>
                <a:gd name="connsiteY198" fmla="*/ 0 h 2344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Lst>
              <a:rect l="l" t="t" r="r" b="b"/>
              <a:pathLst>
                <a:path w="1410595" h="2344083">
                  <a:moveTo>
                    <a:pt x="405704" y="1980833"/>
                  </a:moveTo>
                  <a:lnTo>
                    <a:pt x="405714" y="1980834"/>
                  </a:lnTo>
                  <a:lnTo>
                    <a:pt x="405714" y="1980991"/>
                  </a:lnTo>
                  <a:close/>
                  <a:moveTo>
                    <a:pt x="1321080" y="1846226"/>
                  </a:moveTo>
                  <a:lnTo>
                    <a:pt x="1409824" y="1846226"/>
                  </a:lnTo>
                  <a:lnTo>
                    <a:pt x="1410595" y="1871529"/>
                  </a:lnTo>
                  <a:cubicBezTo>
                    <a:pt x="1410595" y="1999679"/>
                    <a:pt x="1381040" y="2106471"/>
                    <a:pt x="1321929" y="2183895"/>
                  </a:cubicBezTo>
                  <a:cubicBezTo>
                    <a:pt x="1262819" y="2261319"/>
                    <a:pt x="1171466" y="2304036"/>
                    <a:pt x="1066679" y="2304036"/>
                  </a:cubicBezTo>
                  <a:lnTo>
                    <a:pt x="998743" y="2295854"/>
                  </a:lnTo>
                  <a:lnTo>
                    <a:pt x="1021002" y="2280008"/>
                  </a:lnTo>
                  <a:lnTo>
                    <a:pt x="988760" y="2250640"/>
                  </a:lnTo>
                  <a:lnTo>
                    <a:pt x="978013" y="2293357"/>
                  </a:lnTo>
                  <a:lnTo>
                    <a:pt x="988760" y="2294652"/>
                  </a:lnTo>
                  <a:lnTo>
                    <a:pt x="998743" y="2295854"/>
                  </a:lnTo>
                  <a:lnTo>
                    <a:pt x="953495" y="2328064"/>
                  </a:lnTo>
                  <a:cubicBezTo>
                    <a:pt x="928978" y="2338744"/>
                    <a:pt x="902781" y="2344083"/>
                    <a:pt x="875913" y="2344083"/>
                  </a:cubicBezTo>
                  <a:cubicBezTo>
                    <a:pt x="829565" y="2344083"/>
                    <a:pt x="781705" y="2326062"/>
                    <a:pt x="744803" y="2292273"/>
                  </a:cubicBezTo>
                  <a:lnTo>
                    <a:pt x="739855" y="2286393"/>
                  </a:lnTo>
                  <a:lnTo>
                    <a:pt x="779186" y="2263989"/>
                  </a:lnTo>
                  <a:lnTo>
                    <a:pt x="749631" y="2229282"/>
                  </a:lnTo>
                  <a:lnTo>
                    <a:pt x="712015" y="2253310"/>
                  </a:lnTo>
                  <a:lnTo>
                    <a:pt x="739855" y="2286393"/>
                  </a:lnTo>
                  <a:lnTo>
                    <a:pt x="726457" y="2294024"/>
                  </a:lnTo>
                  <a:cubicBezTo>
                    <a:pt x="707985" y="2300699"/>
                    <a:pt x="689177" y="2304036"/>
                    <a:pt x="671712" y="2304036"/>
                  </a:cubicBezTo>
                  <a:cubicBezTo>
                    <a:pt x="628723" y="2304036"/>
                    <a:pt x="588420" y="2288017"/>
                    <a:pt x="558865" y="2258650"/>
                  </a:cubicBezTo>
                  <a:cubicBezTo>
                    <a:pt x="536698" y="2238626"/>
                    <a:pt x="519066" y="2211094"/>
                    <a:pt x="511635" y="2179432"/>
                  </a:cubicBezTo>
                  <a:lnTo>
                    <a:pt x="509043" y="2157103"/>
                  </a:lnTo>
                  <a:lnTo>
                    <a:pt x="537370" y="2162537"/>
                  </a:lnTo>
                  <a:cubicBezTo>
                    <a:pt x="545430" y="2162537"/>
                    <a:pt x="553491" y="2162537"/>
                    <a:pt x="561551" y="2159867"/>
                  </a:cubicBezTo>
                  <a:lnTo>
                    <a:pt x="556178" y="2117150"/>
                  </a:lnTo>
                  <a:lnTo>
                    <a:pt x="513188" y="2106471"/>
                  </a:lnTo>
                  <a:cubicBezTo>
                    <a:pt x="507814" y="2119820"/>
                    <a:pt x="507814" y="2133169"/>
                    <a:pt x="507814" y="2146518"/>
                  </a:cubicBezTo>
                  <a:lnTo>
                    <a:pt x="509043" y="2157103"/>
                  </a:lnTo>
                  <a:lnTo>
                    <a:pt x="469527" y="2149522"/>
                  </a:lnTo>
                  <a:cubicBezTo>
                    <a:pt x="448704" y="2141178"/>
                    <a:pt x="429896" y="2129164"/>
                    <a:pt x="413775" y="2114480"/>
                  </a:cubicBezTo>
                  <a:cubicBezTo>
                    <a:pt x="397654" y="2099796"/>
                    <a:pt x="384891" y="2081108"/>
                    <a:pt x="376159" y="2060417"/>
                  </a:cubicBezTo>
                  <a:lnTo>
                    <a:pt x="368430" y="2022401"/>
                  </a:lnTo>
                  <a:lnTo>
                    <a:pt x="405714" y="2026377"/>
                  </a:lnTo>
                  <a:lnTo>
                    <a:pt x="408401" y="2026377"/>
                  </a:lnTo>
                  <a:lnTo>
                    <a:pt x="411088" y="2026377"/>
                  </a:lnTo>
                  <a:lnTo>
                    <a:pt x="408401" y="1980991"/>
                  </a:lnTo>
                  <a:lnTo>
                    <a:pt x="405714" y="1980834"/>
                  </a:lnTo>
                  <a:lnTo>
                    <a:pt x="405714" y="1938274"/>
                  </a:lnTo>
                  <a:lnTo>
                    <a:pt x="404892" y="1938088"/>
                  </a:lnTo>
                  <a:lnTo>
                    <a:pt x="456764" y="1932934"/>
                  </a:lnTo>
                  <a:lnTo>
                    <a:pt x="451391" y="1986330"/>
                  </a:lnTo>
                  <a:lnTo>
                    <a:pt x="451391" y="1994340"/>
                  </a:lnTo>
                  <a:cubicBezTo>
                    <a:pt x="451391" y="2015698"/>
                    <a:pt x="459451" y="2034387"/>
                    <a:pt x="475572" y="2047736"/>
                  </a:cubicBezTo>
                  <a:cubicBezTo>
                    <a:pt x="491693" y="2063754"/>
                    <a:pt x="513188" y="2074434"/>
                    <a:pt x="537370" y="2074434"/>
                  </a:cubicBezTo>
                  <a:cubicBezTo>
                    <a:pt x="542743" y="2074434"/>
                    <a:pt x="545430" y="2074434"/>
                    <a:pt x="550804" y="2071764"/>
                  </a:cubicBezTo>
                  <a:lnTo>
                    <a:pt x="615288" y="2063754"/>
                  </a:lnTo>
                  <a:lnTo>
                    <a:pt x="599167" y="2127829"/>
                  </a:lnTo>
                  <a:cubicBezTo>
                    <a:pt x="596480" y="2133169"/>
                    <a:pt x="596480" y="2141178"/>
                    <a:pt x="596480" y="2146518"/>
                  </a:cubicBezTo>
                  <a:cubicBezTo>
                    <a:pt x="596480" y="2165207"/>
                    <a:pt x="604541" y="2181225"/>
                    <a:pt x="617975" y="2194574"/>
                  </a:cubicBezTo>
                  <a:cubicBezTo>
                    <a:pt x="631409" y="2207923"/>
                    <a:pt x="652904" y="2213263"/>
                    <a:pt x="671712" y="2213263"/>
                  </a:cubicBezTo>
                  <a:cubicBezTo>
                    <a:pt x="687833" y="2213263"/>
                    <a:pt x="703954" y="2210593"/>
                    <a:pt x="720075" y="2197244"/>
                  </a:cubicBezTo>
                  <a:lnTo>
                    <a:pt x="757691" y="2162537"/>
                  </a:lnTo>
                  <a:lnTo>
                    <a:pt x="784560" y="2205254"/>
                  </a:lnTo>
                  <a:cubicBezTo>
                    <a:pt x="808741" y="2239961"/>
                    <a:pt x="843670" y="2255980"/>
                    <a:pt x="875913" y="2255980"/>
                  </a:cubicBezTo>
                  <a:cubicBezTo>
                    <a:pt x="902781" y="2255980"/>
                    <a:pt x="932336" y="2245301"/>
                    <a:pt x="953831" y="2221272"/>
                  </a:cubicBezTo>
                  <a:lnTo>
                    <a:pt x="967265" y="2205254"/>
                  </a:lnTo>
                  <a:lnTo>
                    <a:pt x="988760" y="2205254"/>
                  </a:lnTo>
                  <a:lnTo>
                    <a:pt x="991447" y="2205254"/>
                  </a:lnTo>
                  <a:lnTo>
                    <a:pt x="996821" y="2207923"/>
                  </a:lnTo>
                  <a:cubicBezTo>
                    <a:pt x="1021002" y="2213263"/>
                    <a:pt x="1045184" y="2213263"/>
                    <a:pt x="1066679" y="2213263"/>
                  </a:cubicBezTo>
                  <a:cubicBezTo>
                    <a:pt x="1147284" y="2213263"/>
                    <a:pt x="1206395" y="2183895"/>
                    <a:pt x="1252071" y="2127829"/>
                  </a:cubicBezTo>
                  <a:cubicBezTo>
                    <a:pt x="1295061" y="2074434"/>
                    <a:pt x="1321929" y="1986330"/>
                    <a:pt x="1321929" y="1871529"/>
                  </a:cubicBezTo>
                  <a:close/>
                  <a:moveTo>
                    <a:pt x="752318" y="0"/>
                  </a:moveTo>
                  <a:cubicBezTo>
                    <a:pt x="804711" y="0"/>
                    <a:pt x="855593" y="21025"/>
                    <a:pt x="893629" y="60822"/>
                  </a:cubicBezTo>
                  <a:lnTo>
                    <a:pt x="908534" y="81378"/>
                  </a:lnTo>
                  <a:lnTo>
                    <a:pt x="878599" y="85434"/>
                  </a:lnTo>
                  <a:lnTo>
                    <a:pt x="886660" y="128150"/>
                  </a:lnTo>
                  <a:lnTo>
                    <a:pt x="926963" y="106792"/>
                  </a:lnTo>
                  <a:lnTo>
                    <a:pt x="908534" y="81378"/>
                  </a:lnTo>
                  <a:lnTo>
                    <a:pt x="937710" y="77424"/>
                  </a:lnTo>
                  <a:cubicBezTo>
                    <a:pt x="1010255" y="77424"/>
                    <a:pt x="1077426" y="109462"/>
                    <a:pt x="1123102" y="157518"/>
                  </a:cubicBezTo>
                  <a:cubicBezTo>
                    <a:pt x="1168779" y="202905"/>
                    <a:pt x="1198334" y="266980"/>
                    <a:pt x="1198334" y="336395"/>
                  </a:cubicBezTo>
                  <a:cubicBezTo>
                    <a:pt x="1198334" y="361758"/>
                    <a:pt x="1194304" y="387121"/>
                    <a:pt x="1185908" y="412150"/>
                  </a:cubicBezTo>
                  <a:lnTo>
                    <a:pt x="1178382" y="426521"/>
                  </a:lnTo>
                  <a:lnTo>
                    <a:pt x="1165127" y="421578"/>
                  </a:lnTo>
                  <a:cubicBezTo>
                    <a:pt x="1148124" y="417156"/>
                    <a:pt x="1130492" y="414486"/>
                    <a:pt x="1112355" y="413819"/>
                  </a:cubicBezTo>
                  <a:lnTo>
                    <a:pt x="1109668" y="459205"/>
                  </a:lnTo>
                  <a:lnTo>
                    <a:pt x="1147284" y="485903"/>
                  </a:lnTo>
                  <a:lnTo>
                    <a:pt x="1178382" y="426521"/>
                  </a:lnTo>
                  <a:lnTo>
                    <a:pt x="1214120" y="439849"/>
                  </a:lnTo>
                  <a:cubicBezTo>
                    <a:pt x="1245354" y="455201"/>
                    <a:pt x="1273566" y="476559"/>
                    <a:pt x="1297748" y="501922"/>
                  </a:cubicBezTo>
                  <a:cubicBezTo>
                    <a:pt x="1323273" y="527285"/>
                    <a:pt x="1344096" y="557321"/>
                    <a:pt x="1358538" y="590693"/>
                  </a:cubicBezTo>
                  <a:lnTo>
                    <a:pt x="1368598" y="622321"/>
                  </a:lnTo>
                  <a:lnTo>
                    <a:pt x="1274100" y="622321"/>
                  </a:lnTo>
                  <a:lnTo>
                    <a:pt x="1233263" y="563328"/>
                  </a:lnTo>
                  <a:cubicBezTo>
                    <a:pt x="1198334" y="528620"/>
                    <a:pt x="1152658" y="504592"/>
                    <a:pt x="1109668" y="504592"/>
                  </a:cubicBezTo>
                  <a:lnTo>
                    <a:pt x="1023689" y="499252"/>
                  </a:lnTo>
                  <a:lnTo>
                    <a:pt x="1074739" y="432507"/>
                  </a:lnTo>
                  <a:cubicBezTo>
                    <a:pt x="1098921" y="400470"/>
                    <a:pt x="1109668" y="368432"/>
                    <a:pt x="1109668" y="336395"/>
                  </a:cubicBezTo>
                  <a:cubicBezTo>
                    <a:pt x="1109668" y="293678"/>
                    <a:pt x="1090860" y="250961"/>
                    <a:pt x="1058618" y="218924"/>
                  </a:cubicBezTo>
                  <a:cubicBezTo>
                    <a:pt x="1029063" y="186886"/>
                    <a:pt x="986073" y="168197"/>
                    <a:pt x="937710" y="165528"/>
                  </a:cubicBezTo>
                  <a:cubicBezTo>
                    <a:pt x="924276" y="165528"/>
                    <a:pt x="910842" y="168197"/>
                    <a:pt x="897407" y="170867"/>
                  </a:cubicBezTo>
                  <a:lnTo>
                    <a:pt x="865165" y="178877"/>
                  </a:lnTo>
                  <a:lnTo>
                    <a:pt x="849044" y="149509"/>
                  </a:lnTo>
                  <a:cubicBezTo>
                    <a:pt x="824862" y="106792"/>
                    <a:pt x="787247" y="88103"/>
                    <a:pt x="752318" y="88103"/>
                  </a:cubicBezTo>
                  <a:cubicBezTo>
                    <a:pt x="725449" y="88103"/>
                    <a:pt x="698581" y="98783"/>
                    <a:pt x="674399" y="122811"/>
                  </a:cubicBezTo>
                  <a:lnTo>
                    <a:pt x="658278" y="141499"/>
                  </a:lnTo>
                  <a:lnTo>
                    <a:pt x="631409" y="133490"/>
                  </a:lnTo>
                  <a:cubicBezTo>
                    <a:pt x="617975" y="130820"/>
                    <a:pt x="607228" y="130820"/>
                    <a:pt x="593794" y="130820"/>
                  </a:cubicBezTo>
                  <a:cubicBezTo>
                    <a:pt x="553491" y="130820"/>
                    <a:pt x="518562" y="146839"/>
                    <a:pt x="491693" y="173537"/>
                  </a:cubicBezTo>
                  <a:cubicBezTo>
                    <a:pt x="464825" y="200235"/>
                    <a:pt x="446017" y="237612"/>
                    <a:pt x="446017" y="280329"/>
                  </a:cubicBezTo>
                  <a:cubicBezTo>
                    <a:pt x="446017" y="282999"/>
                    <a:pt x="446017" y="288338"/>
                    <a:pt x="446017" y="291008"/>
                  </a:cubicBezTo>
                  <a:lnTo>
                    <a:pt x="451391" y="323046"/>
                  </a:lnTo>
                  <a:lnTo>
                    <a:pt x="421835" y="336395"/>
                  </a:lnTo>
                  <a:cubicBezTo>
                    <a:pt x="365412" y="360423"/>
                    <a:pt x="327796" y="416489"/>
                    <a:pt x="327796" y="483234"/>
                  </a:cubicBezTo>
                  <a:cubicBezTo>
                    <a:pt x="327796" y="499252"/>
                    <a:pt x="330482" y="517941"/>
                    <a:pt x="338543" y="539299"/>
                  </a:cubicBezTo>
                  <a:lnTo>
                    <a:pt x="351977" y="579346"/>
                  </a:lnTo>
                  <a:lnTo>
                    <a:pt x="311675" y="595365"/>
                  </a:lnTo>
                  <a:cubicBezTo>
                    <a:pt x="239130" y="619393"/>
                    <a:pt x="198827" y="686138"/>
                    <a:pt x="198827" y="752883"/>
                  </a:cubicBezTo>
                  <a:cubicBezTo>
                    <a:pt x="198827" y="779581"/>
                    <a:pt x="204201" y="806279"/>
                    <a:pt x="217635" y="830307"/>
                  </a:cubicBezTo>
                  <a:lnTo>
                    <a:pt x="239130" y="873024"/>
                  </a:lnTo>
                  <a:lnTo>
                    <a:pt x="196140" y="891713"/>
                  </a:lnTo>
                  <a:cubicBezTo>
                    <a:pt x="137029" y="918411"/>
                    <a:pt x="91353" y="985156"/>
                    <a:pt x="91353" y="1065250"/>
                  </a:cubicBezTo>
                  <a:cubicBezTo>
                    <a:pt x="91353" y="1129325"/>
                    <a:pt x="118222" y="1182721"/>
                    <a:pt x="161211" y="1217428"/>
                  </a:cubicBezTo>
                  <a:lnTo>
                    <a:pt x="198827" y="1246796"/>
                  </a:lnTo>
                  <a:lnTo>
                    <a:pt x="163898" y="1281503"/>
                  </a:lnTo>
                  <a:cubicBezTo>
                    <a:pt x="142403" y="1305532"/>
                    <a:pt x="131656" y="1332230"/>
                    <a:pt x="131656" y="1358928"/>
                  </a:cubicBezTo>
                  <a:cubicBezTo>
                    <a:pt x="134343" y="1396305"/>
                    <a:pt x="153151" y="1433682"/>
                    <a:pt x="190766" y="1452371"/>
                  </a:cubicBezTo>
                  <a:lnTo>
                    <a:pt x="231069" y="1473729"/>
                  </a:lnTo>
                  <a:lnTo>
                    <a:pt x="212261" y="1511106"/>
                  </a:lnTo>
                  <a:cubicBezTo>
                    <a:pt x="201514" y="1532464"/>
                    <a:pt x="198827" y="1551153"/>
                    <a:pt x="198827" y="1572511"/>
                  </a:cubicBezTo>
                  <a:cubicBezTo>
                    <a:pt x="198827" y="1601879"/>
                    <a:pt x="206888" y="1633917"/>
                    <a:pt x="225695" y="1655275"/>
                  </a:cubicBezTo>
                  <a:cubicBezTo>
                    <a:pt x="241817" y="1679303"/>
                    <a:pt x="265998" y="1695322"/>
                    <a:pt x="295553" y="1700662"/>
                  </a:cubicBezTo>
                  <a:lnTo>
                    <a:pt x="360038" y="1711341"/>
                  </a:lnTo>
                  <a:lnTo>
                    <a:pt x="322422" y="1767407"/>
                  </a:lnTo>
                  <a:cubicBezTo>
                    <a:pt x="311675" y="1786095"/>
                    <a:pt x="306301" y="1807454"/>
                    <a:pt x="306301" y="1828812"/>
                  </a:cubicBezTo>
                  <a:cubicBezTo>
                    <a:pt x="306301" y="1858180"/>
                    <a:pt x="317048" y="1884878"/>
                    <a:pt x="335856" y="1906236"/>
                  </a:cubicBezTo>
                  <a:cubicBezTo>
                    <a:pt x="343917" y="1915581"/>
                    <a:pt x="353992" y="1923590"/>
                    <a:pt x="365747" y="1929263"/>
                  </a:cubicBezTo>
                  <a:lnTo>
                    <a:pt x="404892" y="1938088"/>
                  </a:lnTo>
                  <a:lnTo>
                    <a:pt x="403027" y="1938274"/>
                  </a:lnTo>
                  <a:lnTo>
                    <a:pt x="405704" y="1980833"/>
                  </a:lnTo>
                  <a:lnTo>
                    <a:pt x="362725" y="1978321"/>
                  </a:lnTo>
                  <a:cubicBezTo>
                    <a:pt x="362725" y="1983660"/>
                    <a:pt x="362725" y="1989000"/>
                    <a:pt x="362725" y="1994340"/>
                  </a:cubicBezTo>
                  <a:lnTo>
                    <a:pt x="368430" y="2022401"/>
                  </a:lnTo>
                  <a:lnTo>
                    <a:pt x="365034" y="2022039"/>
                  </a:lnTo>
                  <a:cubicBezTo>
                    <a:pt x="326116" y="2013529"/>
                    <a:pt x="292867" y="1993005"/>
                    <a:pt x="268685" y="1964972"/>
                  </a:cubicBezTo>
                  <a:cubicBezTo>
                    <a:pt x="233756" y="1927595"/>
                    <a:pt x="214948" y="1879538"/>
                    <a:pt x="214948" y="1828812"/>
                  </a:cubicBezTo>
                  <a:cubicBezTo>
                    <a:pt x="214948" y="1810124"/>
                    <a:pt x="217635" y="1791435"/>
                    <a:pt x="223009" y="1773080"/>
                  </a:cubicBezTo>
                  <a:lnTo>
                    <a:pt x="225897" y="1766662"/>
                  </a:lnTo>
                  <a:lnTo>
                    <a:pt x="276746" y="1786095"/>
                  </a:lnTo>
                  <a:lnTo>
                    <a:pt x="284806" y="1743379"/>
                  </a:lnTo>
                  <a:lnTo>
                    <a:pt x="247190" y="1719350"/>
                  </a:lnTo>
                  <a:lnTo>
                    <a:pt x="225897" y="1766662"/>
                  </a:lnTo>
                  <a:lnTo>
                    <a:pt x="206887" y="1759398"/>
                  </a:lnTo>
                  <a:cubicBezTo>
                    <a:pt x="186064" y="1746049"/>
                    <a:pt x="167928" y="1728695"/>
                    <a:pt x="153151" y="1708671"/>
                  </a:cubicBezTo>
                  <a:cubicBezTo>
                    <a:pt x="123595" y="1671294"/>
                    <a:pt x="107474" y="1623238"/>
                    <a:pt x="107474" y="1572511"/>
                  </a:cubicBezTo>
                  <a:cubicBezTo>
                    <a:pt x="107474" y="1556492"/>
                    <a:pt x="109489" y="1539806"/>
                    <a:pt x="113520" y="1523120"/>
                  </a:cubicBezTo>
                  <a:lnTo>
                    <a:pt x="118568" y="1509370"/>
                  </a:lnTo>
                  <a:lnTo>
                    <a:pt x="150464" y="1532464"/>
                  </a:lnTo>
                  <a:lnTo>
                    <a:pt x="171958" y="1492417"/>
                  </a:lnTo>
                  <a:lnTo>
                    <a:pt x="131656" y="1473729"/>
                  </a:lnTo>
                  <a:lnTo>
                    <a:pt x="118568" y="1509370"/>
                  </a:lnTo>
                  <a:lnTo>
                    <a:pt x="104200" y="1498967"/>
                  </a:lnTo>
                  <a:cubicBezTo>
                    <a:pt x="64149" y="1460547"/>
                    <a:pt x="42990" y="1408986"/>
                    <a:pt x="42990" y="1358928"/>
                  </a:cubicBezTo>
                  <a:cubicBezTo>
                    <a:pt x="42990" y="1333565"/>
                    <a:pt x="47692" y="1308201"/>
                    <a:pt x="57096" y="1284507"/>
                  </a:cubicBezTo>
                  <a:lnTo>
                    <a:pt x="74728" y="1257670"/>
                  </a:lnTo>
                  <a:lnTo>
                    <a:pt x="102100" y="1286843"/>
                  </a:lnTo>
                  <a:lnTo>
                    <a:pt x="131656" y="1252136"/>
                  </a:lnTo>
                  <a:lnTo>
                    <a:pt x="99414" y="1220098"/>
                  </a:lnTo>
                  <a:lnTo>
                    <a:pt x="74728" y="1257670"/>
                  </a:lnTo>
                  <a:lnTo>
                    <a:pt x="60454" y="1242458"/>
                  </a:lnTo>
                  <a:cubicBezTo>
                    <a:pt x="23678" y="1193901"/>
                    <a:pt x="2016" y="1133330"/>
                    <a:pt x="0" y="1065250"/>
                  </a:cubicBezTo>
                  <a:cubicBezTo>
                    <a:pt x="2016" y="981151"/>
                    <a:pt x="37280" y="904561"/>
                    <a:pt x="94460" y="853501"/>
                  </a:cubicBezTo>
                  <a:lnTo>
                    <a:pt x="123124" y="834762"/>
                  </a:lnTo>
                  <a:lnTo>
                    <a:pt x="137029" y="873024"/>
                  </a:lnTo>
                  <a:lnTo>
                    <a:pt x="177332" y="851666"/>
                  </a:lnTo>
                  <a:lnTo>
                    <a:pt x="158524" y="811619"/>
                  </a:lnTo>
                  <a:lnTo>
                    <a:pt x="123124" y="834762"/>
                  </a:lnTo>
                  <a:lnTo>
                    <a:pt x="115199" y="812954"/>
                  </a:lnTo>
                  <a:cubicBezTo>
                    <a:pt x="110161" y="792930"/>
                    <a:pt x="107474" y="772907"/>
                    <a:pt x="107474" y="752883"/>
                  </a:cubicBezTo>
                  <a:cubicBezTo>
                    <a:pt x="107474" y="674792"/>
                    <a:pt x="143747" y="599704"/>
                    <a:pt x="207223" y="550146"/>
                  </a:cubicBezTo>
                  <a:lnTo>
                    <a:pt x="243238" y="530089"/>
                  </a:lnTo>
                  <a:lnTo>
                    <a:pt x="252564" y="565997"/>
                  </a:lnTo>
                  <a:lnTo>
                    <a:pt x="295553" y="552648"/>
                  </a:lnTo>
                  <a:lnTo>
                    <a:pt x="279432" y="509932"/>
                  </a:lnTo>
                  <a:lnTo>
                    <a:pt x="243238" y="530089"/>
                  </a:lnTo>
                  <a:lnTo>
                    <a:pt x="241817" y="524616"/>
                  </a:lnTo>
                  <a:cubicBezTo>
                    <a:pt x="239802" y="510599"/>
                    <a:pt x="239130" y="496583"/>
                    <a:pt x="239130" y="483234"/>
                  </a:cubicBezTo>
                  <a:cubicBezTo>
                    <a:pt x="239130" y="409147"/>
                    <a:pt x="270868" y="339565"/>
                    <a:pt x="324143" y="292510"/>
                  </a:cubicBezTo>
                  <a:lnTo>
                    <a:pt x="358347" y="270374"/>
                  </a:lnTo>
                  <a:lnTo>
                    <a:pt x="357351" y="280329"/>
                  </a:lnTo>
                  <a:cubicBezTo>
                    <a:pt x="357351" y="285669"/>
                    <a:pt x="357351" y="291008"/>
                    <a:pt x="357351" y="299018"/>
                  </a:cubicBezTo>
                  <a:lnTo>
                    <a:pt x="403027" y="293678"/>
                  </a:lnTo>
                  <a:lnTo>
                    <a:pt x="384219" y="253631"/>
                  </a:lnTo>
                  <a:lnTo>
                    <a:pt x="358347" y="270374"/>
                  </a:lnTo>
                  <a:lnTo>
                    <a:pt x="362221" y="231678"/>
                  </a:lnTo>
                  <a:cubicBezTo>
                    <a:pt x="384555" y="121810"/>
                    <a:pt x="480946" y="40047"/>
                    <a:pt x="593794" y="40047"/>
                  </a:cubicBezTo>
                  <a:lnTo>
                    <a:pt x="633696" y="45219"/>
                  </a:lnTo>
                  <a:lnTo>
                    <a:pt x="609915" y="61405"/>
                  </a:lnTo>
                  <a:lnTo>
                    <a:pt x="642157" y="90773"/>
                  </a:lnTo>
                  <a:lnTo>
                    <a:pt x="655591" y="48056"/>
                  </a:lnTo>
                  <a:lnTo>
                    <a:pt x="633696" y="45219"/>
                  </a:lnTo>
                  <a:lnTo>
                    <a:pt x="677086" y="15685"/>
                  </a:lnTo>
                  <a:cubicBezTo>
                    <a:pt x="701267" y="5340"/>
                    <a:pt x="726793" y="0"/>
                    <a:pt x="752318" y="0"/>
                  </a:cubicBezTo>
                  <a:close/>
                </a:path>
              </a:pathLst>
            </a:custGeom>
            <a:grpFill/>
            <a:ln>
              <a:noFill/>
            </a:ln>
          </p:spPr>
          <p:txBody>
            <a:bodyPr vert="horz" wrap="square" lIns="75438" tIns="37719" rIns="75438" bIns="37719" numCol="1" anchor="t" anchorCtr="0" compatLnSpc="1">
              <a:prstTxWarp prst="textNoShape">
                <a:avLst/>
              </a:prstTxWarp>
              <a:noAutofit/>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7" name="Freeform 119">
              <a:extLst>
                <a:ext uri="{FF2B5EF4-FFF2-40B4-BE49-F238E27FC236}">
                  <a16:creationId xmlns:a16="http://schemas.microsoft.com/office/drawing/2014/main" id="{E033CCCB-B8D2-4E03-A4D4-EBBCC798C1B3}"/>
                </a:ext>
              </a:extLst>
            </p:cNvPr>
            <p:cNvSpPr>
              <a:spLocks/>
            </p:cNvSpPr>
            <p:nvPr/>
          </p:nvSpPr>
          <p:spPr bwMode="auto">
            <a:xfrm>
              <a:off x="6475579" y="3733387"/>
              <a:ext cx="497857" cy="331905"/>
            </a:xfrm>
            <a:custGeom>
              <a:avLst/>
              <a:gdLst>
                <a:gd name="T0" fmla="*/ 28 w 191"/>
                <a:gd name="T1" fmla="*/ 67 h 122"/>
                <a:gd name="T2" fmla="*/ 57 w 191"/>
                <a:gd name="T3" fmla="*/ 42 h 122"/>
                <a:gd name="T4" fmla="*/ 95 w 191"/>
                <a:gd name="T5" fmla="*/ 33 h 122"/>
                <a:gd name="T6" fmla="*/ 139 w 191"/>
                <a:gd name="T7" fmla="*/ 48 h 122"/>
                <a:gd name="T8" fmla="*/ 157 w 191"/>
                <a:gd name="T9" fmla="*/ 86 h 122"/>
                <a:gd name="T10" fmla="*/ 153 w 191"/>
                <a:gd name="T11" fmla="*/ 111 h 122"/>
                <a:gd name="T12" fmla="*/ 184 w 191"/>
                <a:gd name="T13" fmla="*/ 122 h 122"/>
                <a:gd name="T14" fmla="*/ 191 w 191"/>
                <a:gd name="T15" fmla="*/ 86 h 122"/>
                <a:gd name="T16" fmla="*/ 161 w 191"/>
                <a:gd name="T17" fmla="*/ 23 h 122"/>
                <a:gd name="T18" fmla="*/ 95 w 191"/>
                <a:gd name="T19" fmla="*/ 0 h 122"/>
                <a:gd name="T20" fmla="*/ 42 w 191"/>
                <a:gd name="T21" fmla="*/ 13 h 122"/>
                <a:gd name="T22" fmla="*/ 0 w 191"/>
                <a:gd name="T23" fmla="*/ 48 h 122"/>
                <a:gd name="T24" fmla="*/ 28 w 191"/>
                <a:gd name="T25" fmla="*/ 67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22">
                  <a:moveTo>
                    <a:pt x="28" y="67"/>
                  </a:moveTo>
                  <a:cubicBezTo>
                    <a:pt x="35" y="57"/>
                    <a:pt x="46" y="48"/>
                    <a:pt x="57" y="42"/>
                  </a:cubicBezTo>
                  <a:cubicBezTo>
                    <a:pt x="69" y="36"/>
                    <a:pt x="82" y="33"/>
                    <a:pt x="95" y="33"/>
                  </a:cubicBezTo>
                  <a:cubicBezTo>
                    <a:pt x="112" y="33"/>
                    <a:pt x="128" y="39"/>
                    <a:pt x="139" y="48"/>
                  </a:cubicBezTo>
                  <a:cubicBezTo>
                    <a:pt x="150" y="58"/>
                    <a:pt x="157" y="70"/>
                    <a:pt x="157" y="86"/>
                  </a:cubicBezTo>
                  <a:cubicBezTo>
                    <a:pt x="157" y="94"/>
                    <a:pt x="156" y="102"/>
                    <a:pt x="153" y="111"/>
                  </a:cubicBezTo>
                  <a:lnTo>
                    <a:pt x="184" y="122"/>
                  </a:lnTo>
                  <a:cubicBezTo>
                    <a:pt x="188" y="110"/>
                    <a:pt x="191" y="98"/>
                    <a:pt x="191" y="86"/>
                  </a:cubicBezTo>
                  <a:cubicBezTo>
                    <a:pt x="191" y="60"/>
                    <a:pt x="179" y="38"/>
                    <a:pt x="161" y="23"/>
                  </a:cubicBezTo>
                  <a:cubicBezTo>
                    <a:pt x="143" y="8"/>
                    <a:pt x="119" y="0"/>
                    <a:pt x="95" y="0"/>
                  </a:cubicBezTo>
                  <a:cubicBezTo>
                    <a:pt x="77" y="0"/>
                    <a:pt x="59" y="4"/>
                    <a:pt x="42" y="13"/>
                  </a:cubicBezTo>
                  <a:cubicBezTo>
                    <a:pt x="26" y="21"/>
                    <a:pt x="11" y="33"/>
                    <a:pt x="0" y="48"/>
                  </a:cubicBezTo>
                  <a:lnTo>
                    <a:pt x="28" y="67"/>
                  </a:lnTo>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8" name="Freeform 120">
              <a:extLst>
                <a:ext uri="{FF2B5EF4-FFF2-40B4-BE49-F238E27FC236}">
                  <a16:creationId xmlns:a16="http://schemas.microsoft.com/office/drawing/2014/main" id="{6E043B43-C493-4434-B8C5-37C713C1D338}"/>
                </a:ext>
              </a:extLst>
            </p:cNvPr>
            <p:cNvSpPr>
              <a:spLocks/>
            </p:cNvSpPr>
            <p:nvPr/>
          </p:nvSpPr>
          <p:spPr bwMode="auto">
            <a:xfrm>
              <a:off x="6911210" y="2675434"/>
              <a:ext cx="269679" cy="352655"/>
            </a:xfrm>
            <a:custGeom>
              <a:avLst/>
              <a:gdLst>
                <a:gd name="T0" fmla="*/ 33 w 102"/>
                <a:gd name="T1" fmla="*/ 0 h 128"/>
                <a:gd name="T2" fmla="*/ 8 w 102"/>
                <a:gd name="T3" fmla="*/ 28 h 128"/>
                <a:gd name="T4" fmla="*/ 0 w 102"/>
                <a:gd name="T5" fmla="*/ 64 h 128"/>
                <a:gd name="T6" fmla="*/ 2 w 102"/>
                <a:gd name="T7" fmla="*/ 79 h 128"/>
                <a:gd name="T8" fmla="*/ 2 w 102"/>
                <a:gd name="T9" fmla="*/ 79 h 128"/>
                <a:gd name="T10" fmla="*/ 27 w 102"/>
                <a:gd name="T11" fmla="*/ 117 h 128"/>
                <a:gd name="T12" fmla="*/ 69 w 102"/>
                <a:gd name="T13" fmla="*/ 128 h 128"/>
                <a:gd name="T14" fmla="*/ 102 w 102"/>
                <a:gd name="T15" fmla="*/ 121 h 128"/>
                <a:gd name="T16" fmla="*/ 88 w 102"/>
                <a:gd name="T17" fmla="*/ 91 h 128"/>
                <a:gd name="T18" fmla="*/ 69 w 102"/>
                <a:gd name="T19" fmla="*/ 95 h 128"/>
                <a:gd name="T20" fmla="*/ 46 w 102"/>
                <a:gd name="T21" fmla="*/ 89 h 128"/>
                <a:gd name="T22" fmla="*/ 34 w 102"/>
                <a:gd name="T23" fmla="*/ 73 h 128"/>
                <a:gd name="T24" fmla="*/ 34 w 102"/>
                <a:gd name="T25" fmla="*/ 73 h 128"/>
                <a:gd name="T26" fmla="*/ 34 w 102"/>
                <a:gd name="T27" fmla="*/ 64 h 128"/>
                <a:gd name="T28" fmla="*/ 38 w 102"/>
                <a:gd name="T29" fmla="*/ 42 h 128"/>
                <a:gd name="T30" fmla="*/ 50 w 102"/>
                <a:gd name="T31" fmla="*/ 29 h 128"/>
                <a:gd name="T32" fmla="*/ 33 w 102"/>
                <a:gd name="T3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2" h="128">
                  <a:moveTo>
                    <a:pt x="33" y="0"/>
                  </a:moveTo>
                  <a:cubicBezTo>
                    <a:pt x="21" y="6"/>
                    <a:pt x="13" y="17"/>
                    <a:pt x="8" y="28"/>
                  </a:cubicBezTo>
                  <a:cubicBezTo>
                    <a:pt x="3" y="39"/>
                    <a:pt x="0" y="52"/>
                    <a:pt x="0" y="64"/>
                  </a:cubicBezTo>
                  <a:cubicBezTo>
                    <a:pt x="0" y="69"/>
                    <a:pt x="1" y="74"/>
                    <a:pt x="2" y="79"/>
                  </a:cubicBezTo>
                  <a:lnTo>
                    <a:pt x="2" y="79"/>
                  </a:lnTo>
                  <a:cubicBezTo>
                    <a:pt x="5" y="96"/>
                    <a:pt x="15" y="109"/>
                    <a:pt x="27" y="117"/>
                  </a:cubicBezTo>
                  <a:cubicBezTo>
                    <a:pt x="40" y="125"/>
                    <a:pt x="54" y="128"/>
                    <a:pt x="69" y="128"/>
                  </a:cubicBezTo>
                  <a:cubicBezTo>
                    <a:pt x="80" y="128"/>
                    <a:pt x="92" y="126"/>
                    <a:pt x="102" y="121"/>
                  </a:cubicBezTo>
                  <a:lnTo>
                    <a:pt x="88" y="91"/>
                  </a:lnTo>
                  <a:cubicBezTo>
                    <a:pt x="83" y="94"/>
                    <a:pt x="76" y="95"/>
                    <a:pt x="69" y="95"/>
                  </a:cubicBezTo>
                  <a:cubicBezTo>
                    <a:pt x="60" y="95"/>
                    <a:pt x="52" y="93"/>
                    <a:pt x="46" y="89"/>
                  </a:cubicBezTo>
                  <a:cubicBezTo>
                    <a:pt x="40" y="85"/>
                    <a:pt x="36" y="80"/>
                    <a:pt x="34" y="73"/>
                  </a:cubicBezTo>
                  <a:lnTo>
                    <a:pt x="34" y="73"/>
                  </a:lnTo>
                  <a:cubicBezTo>
                    <a:pt x="34" y="70"/>
                    <a:pt x="34" y="67"/>
                    <a:pt x="34" y="64"/>
                  </a:cubicBezTo>
                  <a:cubicBezTo>
                    <a:pt x="34" y="57"/>
                    <a:pt x="35" y="49"/>
                    <a:pt x="38" y="42"/>
                  </a:cubicBezTo>
                  <a:cubicBezTo>
                    <a:pt x="41" y="36"/>
                    <a:pt x="45" y="31"/>
                    <a:pt x="50" y="29"/>
                  </a:cubicBezTo>
                  <a:lnTo>
                    <a:pt x="33" y="0"/>
                  </a:lnTo>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89" name="Freeform 121">
              <a:extLst>
                <a:ext uri="{FF2B5EF4-FFF2-40B4-BE49-F238E27FC236}">
                  <a16:creationId xmlns:a16="http://schemas.microsoft.com/office/drawing/2014/main" id="{41961196-960D-4B7B-863A-90B3CDF73233}"/>
                </a:ext>
              </a:extLst>
            </p:cNvPr>
            <p:cNvSpPr>
              <a:spLocks/>
            </p:cNvSpPr>
            <p:nvPr/>
          </p:nvSpPr>
          <p:spPr bwMode="auto">
            <a:xfrm>
              <a:off x="6620794" y="3173291"/>
              <a:ext cx="165952" cy="103727"/>
            </a:xfrm>
            <a:custGeom>
              <a:avLst/>
              <a:gdLst>
                <a:gd name="T0" fmla="*/ 0 w 61"/>
                <a:gd name="T1" fmla="*/ 12 h 44"/>
                <a:gd name="T2" fmla="*/ 10 w 61"/>
                <a:gd name="T3" fmla="*/ 28 h 44"/>
                <a:gd name="T4" fmla="*/ 24 w 61"/>
                <a:gd name="T5" fmla="*/ 38 h 44"/>
                <a:gd name="T6" fmla="*/ 45 w 61"/>
                <a:gd name="T7" fmla="*/ 44 h 44"/>
                <a:gd name="T8" fmla="*/ 61 w 61"/>
                <a:gd name="T9" fmla="*/ 41 h 44"/>
                <a:gd name="T10" fmla="*/ 52 w 61"/>
                <a:gd name="T11" fmla="*/ 9 h 44"/>
                <a:gd name="T12" fmla="*/ 45 w 61"/>
                <a:gd name="T13" fmla="*/ 10 h 44"/>
                <a:gd name="T14" fmla="*/ 39 w 61"/>
                <a:gd name="T15" fmla="*/ 9 h 44"/>
                <a:gd name="T16" fmla="*/ 33 w 61"/>
                <a:gd name="T17" fmla="*/ 3 h 44"/>
                <a:gd name="T18" fmla="*/ 32 w 61"/>
                <a:gd name="T19" fmla="*/ 1 h 44"/>
                <a:gd name="T20" fmla="*/ 32 w 61"/>
                <a:gd name="T21" fmla="*/ 0 h 44"/>
                <a:gd name="T22" fmla="*/ 32 w 61"/>
                <a:gd name="T23" fmla="*/ 0 h 44"/>
                <a:gd name="T24" fmla="*/ 22 w 61"/>
                <a:gd name="T25" fmla="*/ 4 h 44"/>
                <a:gd name="T26" fmla="*/ 32 w 61"/>
                <a:gd name="T27" fmla="*/ 0 h 44"/>
                <a:gd name="T28" fmla="*/ 32 w 61"/>
                <a:gd name="T29" fmla="*/ 0 h 44"/>
                <a:gd name="T30" fmla="*/ 22 w 61"/>
                <a:gd name="T31" fmla="*/ 4 h 44"/>
                <a:gd name="T32" fmla="*/ 32 w 61"/>
                <a:gd name="T33" fmla="*/ 0 h 44"/>
                <a:gd name="T34" fmla="*/ 0 w 61"/>
                <a:gd name="T35" fmla="*/ 1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44">
                  <a:moveTo>
                    <a:pt x="0" y="12"/>
                  </a:moveTo>
                  <a:cubicBezTo>
                    <a:pt x="1" y="13"/>
                    <a:pt x="3" y="20"/>
                    <a:pt x="10" y="28"/>
                  </a:cubicBezTo>
                  <a:cubicBezTo>
                    <a:pt x="13" y="31"/>
                    <a:pt x="18" y="35"/>
                    <a:pt x="24" y="38"/>
                  </a:cubicBezTo>
                  <a:cubicBezTo>
                    <a:pt x="29" y="42"/>
                    <a:pt x="37" y="44"/>
                    <a:pt x="45" y="44"/>
                  </a:cubicBezTo>
                  <a:cubicBezTo>
                    <a:pt x="50" y="44"/>
                    <a:pt x="56" y="43"/>
                    <a:pt x="61" y="41"/>
                  </a:cubicBezTo>
                  <a:lnTo>
                    <a:pt x="52" y="9"/>
                  </a:lnTo>
                  <a:cubicBezTo>
                    <a:pt x="49" y="10"/>
                    <a:pt x="47" y="10"/>
                    <a:pt x="45" y="10"/>
                  </a:cubicBezTo>
                  <a:cubicBezTo>
                    <a:pt x="42" y="10"/>
                    <a:pt x="41" y="10"/>
                    <a:pt x="39" y="9"/>
                  </a:cubicBezTo>
                  <a:cubicBezTo>
                    <a:pt x="37" y="8"/>
                    <a:pt x="35" y="6"/>
                    <a:pt x="33" y="3"/>
                  </a:cubicBezTo>
                  <a:lnTo>
                    <a:pt x="32" y="1"/>
                  </a:lnTo>
                  <a:lnTo>
                    <a:pt x="32" y="0"/>
                  </a:lnTo>
                  <a:lnTo>
                    <a:pt x="32" y="0"/>
                  </a:lnTo>
                  <a:lnTo>
                    <a:pt x="22" y="4"/>
                  </a:lnTo>
                  <a:lnTo>
                    <a:pt x="32" y="0"/>
                  </a:lnTo>
                  <a:lnTo>
                    <a:pt x="32" y="0"/>
                  </a:lnTo>
                  <a:lnTo>
                    <a:pt x="22" y="4"/>
                  </a:lnTo>
                  <a:lnTo>
                    <a:pt x="32" y="0"/>
                  </a:lnTo>
                  <a:lnTo>
                    <a:pt x="0" y="12"/>
                  </a:lnTo>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0" name="Freeform 122">
              <a:extLst>
                <a:ext uri="{FF2B5EF4-FFF2-40B4-BE49-F238E27FC236}">
                  <a16:creationId xmlns:a16="http://schemas.microsoft.com/office/drawing/2014/main" id="{C99944D3-8107-43C9-804A-B1920AB1C50C}"/>
                </a:ext>
              </a:extLst>
            </p:cNvPr>
            <p:cNvSpPr>
              <a:spLocks/>
            </p:cNvSpPr>
            <p:nvPr/>
          </p:nvSpPr>
          <p:spPr bwMode="auto">
            <a:xfrm>
              <a:off x="6537818" y="3442970"/>
              <a:ext cx="165952" cy="124464"/>
            </a:xfrm>
            <a:custGeom>
              <a:avLst/>
              <a:gdLst>
                <a:gd name="T0" fmla="*/ 4 w 58"/>
                <a:gd name="T1" fmla="*/ 34 h 48"/>
                <a:gd name="T2" fmla="*/ 3 w 58"/>
                <a:gd name="T3" fmla="*/ 25 h 48"/>
                <a:gd name="T4" fmla="*/ 3 w 58"/>
                <a:gd name="T5" fmla="*/ 34 h 48"/>
                <a:gd name="T6" fmla="*/ 4 w 58"/>
                <a:gd name="T7" fmla="*/ 34 h 48"/>
                <a:gd name="T8" fmla="*/ 3 w 58"/>
                <a:gd name="T9" fmla="*/ 25 h 48"/>
                <a:gd name="T10" fmla="*/ 3 w 58"/>
                <a:gd name="T11" fmla="*/ 34 h 48"/>
                <a:gd name="T12" fmla="*/ 3 w 58"/>
                <a:gd name="T13" fmla="*/ 34 h 48"/>
                <a:gd name="T14" fmla="*/ 15 w 58"/>
                <a:gd name="T15" fmla="*/ 36 h 48"/>
                <a:gd name="T16" fmla="*/ 34 w 58"/>
                <a:gd name="T17" fmla="*/ 48 h 48"/>
                <a:gd name="T18" fmla="*/ 58 w 58"/>
                <a:gd name="T19" fmla="*/ 25 h 48"/>
                <a:gd name="T20" fmla="*/ 26 w 58"/>
                <a:gd name="T21" fmla="*/ 4 h 48"/>
                <a:gd name="T22" fmla="*/ 3 w 58"/>
                <a:gd name="T23" fmla="*/ 0 h 48"/>
                <a:gd name="T24" fmla="*/ 0 w 58"/>
                <a:gd name="T25" fmla="*/ 0 h 48"/>
                <a:gd name="T26" fmla="*/ 4 w 58"/>
                <a:gd name="T27" fmla="*/ 3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8">
                  <a:moveTo>
                    <a:pt x="4" y="34"/>
                  </a:moveTo>
                  <a:lnTo>
                    <a:pt x="3" y="25"/>
                  </a:lnTo>
                  <a:lnTo>
                    <a:pt x="3" y="34"/>
                  </a:lnTo>
                  <a:lnTo>
                    <a:pt x="4" y="34"/>
                  </a:lnTo>
                  <a:lnTo>
                    <a:pt x="3" y="25"/>
                  </a:lnTo>
                  <a:lnTo>
                    <a:pt x="3" y="34"/>
                  </a:lnTo>
                  <a:lnTo>
                    <a:pt x="3" y="34"/>
                  </a:lnTo>
                  <a:cubicBezTo>
                    <a:pt x="5" y="34"/>
                    <a:pt x="10" y="34"/>
                    <a:pt x="15" y="36"/>
                  </a:cubicBezTo>
                  <a:cubicBezTo>
                    <a:pt x="21" y="37"/>
                    <a:pt x="28" y="41"/>
                    <a:pt x="34" y="48"/>
                  </a:cubicBezTo>
                  <a:lnTo>
                    <a:pt x="58" y="25"/>
                  </a:lnTo>
                  <a:cubicBezTo>
                    <a:pt x="48" y="14"/>
                    <a:pt x="36" y="7"/>
                    <a:pt x="26" y="4"/>
                  </a:cubicBezTo>
                  <a:cubicBezTo>
                    <a:pt x="16" y="1"/>
                    <a:pt x="7" y="0"/>
                    <a:pt x="3" y="0"/>
                  </a:cubicBezTo>
                  <a:lnTo>
                    <a:pt x="0" y="0"/>
                  </a:lnTo>
                  <a:lnTo>
                    <a:pt x="4" y="34"/>
                  </a:lnTo>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1" name="Freeform 124">
              <a:extLst>
                <a:ext uri="{FF2B5EF4-FFF2-40B4-BE49-F238E27FC236}">
                  <a16:creationId xmlns:a16="http://schemas.microsoft.com/office/drawing/2014/main" id="{F0D00159-8984-4182-9DA4-63FDBD77B0F3}"/>
                </a:ext>
              </a:extLst>
            </p:cNvPr>
            <p:cNvSpPr>
              <a:spLocks/>
            </p:cNvSpPr>
            <p:nvPr/>
          </p:nvSpPr>
          <p:spPr bwMode="auto">
            <a:xfrm>
              <a:off x="7077163" y="3194042"/>
              <a:ext cx="1327618" cy="1348369"/>
            </a:xfrm>
            <a:custGeom>
              <a:avLst/>
              <a:gdLst>
                <a:gd name="T0" fmla="*/ 62 w 64"/>
                <a:gd name="T1" fmla="*/ 62 h 65"/>
                <a:gd name="T2" fmla="*/ 62 w 64"/>
                <a:gd name="T3" fmla="*/ 60 h 65"/>
                <a:gd name="T4" fmla="*/ 4 w 64"/>
                <a:gd name="T5" fmla="*/ 60 h 65"/>
                <a:gd name="T6" fmla="*/ 4 w 64"/>
                <a:gd name="T7" fmla="*/ 5 h 65"/>
                <a:gd name="T8" fmla="*/ 60 w 64"/>
                <a:gd name="T9" fmla="*/ 5 h 65"/>
                <a:gd name="T10" fmla="*/ 60 w 64"/>
                <a:gd name="T11" fmla="*/ 62 h 65"/>
                <a:gd name="T12" fmla="*/ 62 w 64"/>
                <a:gd name="T13" fmla="*/ 62 h 65"/>
                <a:gd name="T14" fmla="*/ 62 w 64"/>
                <a:gd name="T15" fmla="*/ 60 h 65"/>
                <a:gd name="T16" fmla="*/ 62 w 64"/>
                <a:gd name="T17" fmla="*/ 62 h 65"/>
                <a:gd name="T18" fmla="*/ 64 w 64"/>
                <a:gd name="T19" fmla="*/ 62 h 65"/>
                <a:gd name="T20" fmla="*/ 64 w 64"/>
                <a:gd name="T21" fmla="*/ 0 h 65"/>
                <a:gd name="T22" fmla="*/ 0 w 64"/>
                <a:gd name="T23" fmla="*/ 0 h 65"/>
                <a:gd name="T24" fmla="*/ 0 w 64"/>
                <a:gd name="T25" fmla="*/ 65 h 65"/>
                <a:gd name="T26" fmla="*/ 64 w 64"/>
                <a:gd name="T27" fmla="*/ 65 h 65"/>
                <a:gd name="T28" fmla="*/ 64 w 64"/>
                <a:gd name="T29" fmla="*/ 62 h 65"/>
                <a:gd name="T30" fmla="*/ 62 w 64"/>
                <a:gd name="T31" fmla="*/ 6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65">
                  <a:moveTo>
                    <a:pt x="62" y="62"/>
                  </a:moveTo>
                  <a:lnTo>
                    <a:pt x="62" y="60"/>
                  </a:lnTo>
                  <a:lnTo>
                    <a:pt x="4" y="60"/>
                  </a:lnTo>
                  <a:lnTo>
                    <a:pt x="4" y="5"/>
                  </a:lnTo>
                  <a:lnTo>
                    <a:pt x="60" y="5"/>
                  </a:lnTo>
                  <a:lnTo>
                    <a:pt x="60" y="62"/>
                  </a:lnTo>
                  <a:lnTo>
                    <a:pt x="62" y="62"/>
                  </a:lnTo>
                  <a:lnTo>
                    <a:pt x="62" y="60"/>
                  </a:lnTo>
                  <a:lnTo>
                    <a:pt x="62" y="62"/>
                  </a:lnTo>
                  <a:lnTo>
                    <a:pt x="64" y="62"/>
                  </a:lnTo>
                  <a:lnTo>
                    <a:pt x="64" y="0"/>
                  </a:lnTo>
                  <a:lnTo>
                    <a:pt x="0" y="0"/>
                  </a:lnTo>
                  <a:lnTo>
                    <a:pt x="0" y="65"/>
                  </a:lnTo>
                  <a:lnTo>
                    <a:pt x="64" y="65"/>
                  </a:lnTo>
                  <a:lnTo>
                    <a:pt x="64" y="62"/>
                  </a:lnTo>
                  <a:lnTo>
                    <a:pt x="62" y="62"/>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2" name="Freeform 126">
              <a:extLst>
                <a:ext uri="{FF2B5EF4-FFF2-40B4-BE49-F238E27FC236}">
                  <a16:creationId xmlns:a16="http://schemas.microsoft.com/office/drawing/2014/main" id="{02812017-6946-4E84-89A3-5F42EFF9574B}"/>
                </a:ext>
              </a:extLst>
            </p:cNvPr>
            <p:cNvSpPr>
              <a:spLocks/>
            </p:cNvSpPr>
            <p:nvPr/>
          </p:nvSpPr>
          <p:spPr bwMode="auto">
            <a:xfrm>
              <a:off x="7388317" y="3525946"/>
              <a:ext cx="705297" cy="684560"/>
            </a:xfrm>
            <a:custGeom>
              <a:avLst/>
              <a:gdLst>
                <a:gd name="T0" fmla="*/ 32 w 34"/>
                <a:gd name="T1" fmla="*/ 31 h 33"/>
                <a:gd name="T2" fmla="*/ 32 w 34"/>
                <a:gd name="T3" fmla="*/ 29 h 33"/>
                <a:gd name="T4" fmla="*/ 4 w 34"/>
                <a:gd name="T5" fmla="*/ 29 h 33"/>
                <a:gd name="T6" fmla="*/ 4 w 34"/>
                <a:gd name="T7" fmla="*/ 4 h 33"/>
                <a:gd name="T8" fmla="*/ 30 w 34"/>
                <a:gd name="T9" fmla="*/ 4 h 33"/>
                <a:gd name="T10" fmla="*/ 30 w 34"/>
                <a:gd name="T11" fmla="*/ 31 h 33"/>
                <a:gd name="T12" fmla="*/ 32 w 34"/>
                <a:gd name="T13" fmla="*/ 31 h 33"/>
                <a:gd name="T14" fmla="*/ 32 w 34"/>
                <a:gd name="T15" fmla="*/ 29 h 33"/>
                <a:gd name="T16" fmla="*/ 32 w 34"/>
                <a:gd name="T17" fmla="*/ 31 h 33"/>
                <a:gd name="T18" fmla="*/ 34 w 34"/>
                <a:gd name="T19" fmla="*/ 31 h 33"/>
                <a:gd name="T20" fmla="*/ 34 w 34"/>
                <a:gd name="T21" fmla="*/ 0 h 33"/>
                <a:gd name="T22" fmla="*/ 0 w 34"/>
                <a:gd name="T23" fmla="*/ 0 h 33"/>
                <a:gd name="T24" fmla="*/ 0 w 34"/>
                <a:gd name="T25" fmla="*/ 33 h 33"/>
                <a:gd name="T26" fmla="*/ 34 w 34"/>
                <a:gd name="T27" fmla="*/ 33 h 33"/>
                <a:gd name="T28" fmla="*/ 34 w 34"/>
                <a:gd name="T29" fmla="*/ 31 h 33"/>
                <a:gd name="T30" fmla="*/ 32 w 34"/>
                <a:gd name="T31"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3">
                  <a:moveTo>
                    <a:pt x="32" y="31"/>
                  </a:moveTo>
                  <a:lnTo>
                    <a:pt x="32" y="29"/>
                  </a:lnTo>
                  <a:lnTo>
                    <a:pt x="4" y="29"/>
                  </a:lnTo>
                  <a:lnTo>
                    <a:pt x="4" y="4"/>
                  </a:lnTo>
                  <a:lnTo>
                    <a:pt x="30" y="4"/>
                  </a:lnTo>
                  <a:lnTo>
                    <a:pt x="30" y="31"/>
                  </a:lnTo>
                  <a:lnTo>
                    <a:pt x="32" y="31"/>
                  </a:lnTo>
                  <a:lnTo>
                    <a:pt x="32" y="29"/>
                  </a:lnTo>
                  <a:lnTo>
                    <a:pt x="32" y="31"/>
                  </a:lnTo>
                  <a:lnTo>
                    <a:pt x="34" y="31"/>
                  </a:lnTo>
                  <a:lnTo>
                    <a:pt x="34" y="0"/>
                  </a:lnTo>
                  <a:lnTo>
                    <a:pt x="0" y="0"/>
                  </a:lnTo>
                  <a:lnTo>
                    <a:pt x="0" y="33"/>
                  </a:lnTo>
                  <a:lnTo>
                    <a:pt x="34" y="33"/>
                  </a:lnTo>
                  <a:lnTo>
                    <a:pt x="34" y="31"/>
                  </a:lnTo>
                  <a:lnTo>
                    <a:pt x="32" y="31"/>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3" name="Rectangle 127">
              <a:extLst>
                <a:ext uri="{FF2B5EF4-FFF2-40B4-BE49-F238E27FC236}">
                  <a16:creationId xmlns:a16="http://schemas.microsoft.com/office/drawing/2014/main" id="{3290ED02-903A-4355-B832-0CC3B2D083C3}"/>
                </a:ext>
              </a:extLst>
            </p:cNvPr>
            <p:cNvSpPr>
              <a:spLocks noChangeArrowheads="1"/>
            </p:cNvSpPr>
            <p:nvPr/>
          </p:nvSpPr>
          <p:spPr bwMode="auto">
            <a:xfrm>
              <a:off x="7388317" y="3422220"/>
              <a:ext cx="82976" cy="145215"/>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4" name="Rectangle 128">
              <a:extLst>
                <a:ext uri="{FF2B5EF4-FFF2-40B4-BE49-F238E27FC236}">
                  <a16:creationId xmlns:a16="http://schemas.microsoft.com/office/drawing/2014/main" id="{35271702-FD77-4F6B-99F9-1CD1F944E5CF}"/>
                </a:ext>
              </a:extLst>
            </p:cNvPr>
            <p:cNvSpPr>
              <a:spLocks noChangeArrowheads="1"/>
            </p:cNvSpPr>
            <p:nvPr/>
          </p:nvSpPr>
          <p:spPr bwMode="auto">
            <a:xfrm>
              <a:off x="7595757" y="3422220"/>
              <a:ext cx="82976" cy="145215"/>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5" name="Rectangle 129">
              <a:extLst>
                <a:ext uri="{FF2B5EF4-FFF2-40B4-BE49-F238E27FC236}">
                  <a16:creationId xmlns:a16="http://schemas.microsoft.com/office/drawing/2014/main" id="{55AD4D28-F487-4CF9-8AFA-0C11DCD2AACE}"/>
                </a:ext>
              </a:extLst>
            </p:cNvPr>
            <p:cNvSpPr>
              <a:spLocks noChangeArrowheads="1"/>
            </p:cNvSpPr>
            <p:nvPr/>
          </p:nvSpPr>
          <p:spPr bwMode="auto">
            <a:xfrm>
              <a:off x="7803197" y="3422220"/>
              <a:ext cx="82976" cy="145215"/>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6" name="Rectangle 130">
              <a:extLst>
                <a:ext uri="{FF2B5EF4-FFF2-40B4-BE49-F238E27FC236}">
                  <a16:creationId xmlns:a16="http://schemas.microsoft.com/office/drawing/2014/main" id="{CAEE5884-5C68-4ED2-B934-612E3239072E}"/>
                </a:ext>
              </a:extLst>
            </p:cNvPr>
            <p:cNvSpPr>
              <a:spLocks noChangeArrowheads="1"/>
            </p:cNvSpPr>
            <p:nvPr/>
          </p:nvSpPr>
          <p:spPr bwMode="auto">
            <a:xfrm>
              <a:off x="8010638" y="3422220"/>
              <a:ext cx="82976" cy="145215"/>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7" name="Rectangle 131">
              <a:extLst>
                <a:ext uri="{FF2B5EF4-FFF2-40B4-BE49-F238E27FC236}">
                  <a16:creationId xmlns:a16="http://schemas.microsoft.com/office/drawing/2014/main" id="{26E3C795-1F12-4270-A849-6F52A576AB49}"/>
                </a:ext>
              </a:extLst>
            </p:cNvPr>
            <p:cNvSpPr>
              <a:spLocks noChangeArrowheads="1"/>
            </p:cNvSpPr>
            <p:nvPr/>
          </p:nvSpPr>
          <p:spPr bwMode="auto">
            <a:xfrm>
              <a:off x="7388317" y="4169005"/>
              <a:ext cx="82976" cy="145215"/>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8" name="Rectangle 132">
              <a:extLst>
                <a:ext uri="{FF2B5EF4-FFF2-40B4-BE49-F238E27FC236}">
                  <a16:creationId xmlns:a16="http://schemas.microsoft.com/office/drawing/2014/main" id="{16468A58-5607-4C69-A3C8-924253552DEC}"/>
                </a:ext>
              </a:extLst>
            </p:cNvPr>
            <p:cNvSpPr>
              <a:spLocks noChangeArrowheads="1"/>
            </p:cNvSpPr>
            <p:nvPr/>
          </p:nvSpPr>
          <p:spPr bwMode="auto">
            <a:xfrm>
              <a:off x="7595757" y="4169005"/>
              <a:ext cx="82976" cy="145215"/>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99" name="Rectangle 133">
              <a:extLst>
                <a:ext uri="{FF2B5EF4-FFF2-40B4-BE49-F238E27FC236}">
                  <a16:creationId xmlns:a16="http://schemas.microsoft.com/office/drawing/2014/main" id="{D6BECB5D-BB52-43A3-B26A-58F139317D10}"/>
                </a:ext>
              </a:extLst>
            </p:cNvPr>
            <p:cNvSpPr>
              <a:spLocks noChangeArrowheads="1"/>
            </p:cNvSpPr>
            <p:nvPr/>
          </p:nvSpPr>
          <p:spPr bwMode="auto">
            <a:xfrm>
              <a:off x="7803197" y="4169005"/>
              <a:ext cx="82976" cy="145215"/>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0" name="Rectangle 134">
              <a:extLst>
                <a:ext uri="{FF2B5EF4-FFF2-40B4-BE49-F238E27FC236}">
                  <a16:creationId xmlns:a16="http://schemas.microsoft.com/office/drawing/2014/main" id="{A24378DE-60C0-415B-8EF2-BE49FC2D1643}"/>
                </a:ext>
              </a:extLst>
            </p:cNvPr>
            <p:cNvSpPr>
              <a:spLocks noChangeArrowheads="1"/>
            </p:cNvSpPr>
            <p:nvPr/>
          </p:nvSpPr>
          <p:spPr bwMode="auto">
            <a:xfrm>
              <a:off x="8010638" y="4169005"/>
              <a:ext cx="82976" cy="145215"/>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1" name="Rectangle 135">
              <a:extLst>
                <a:ext uri="{FF2B5EF4-FFF2-40B4-BE49-F238E27FC236}">
                  <a16:creationId xmlns:a16="http://schemas.microsoft.com/office/drawing/2014/main" id="{E9F0E926-6422-47CD-A05E-B0A4296546F1}"/>
                </a:ext>
              </a:extLst>
            </p:cNvPr>
            <p:cNvSpPr>
              <a:spLocks noChangeArrowheads="1"/>
            </p:cNvSpPr>
            <p:nvPr/>
          </p:nvSpPr>
          <p:spPr bwMode="auto">
            <a:xfrm>
              <a:off x="8052126" y="3525946"/>
              <a:ext cx="145215" cy="82976"/>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2" name="Rectangle 136">
              <a:extLst>
                <a:ext uri="{FF2B5EF4-FFF2-40B4-BE49-F238E27FC236}">
                  <a16:creationId xmlns:a16="http://schemas.microsoft.com/office/drawing/2014/main" id="{B00B6291-FB7F-4482-A80F-D01A1711C3E0}"/>
                </a:ext>
              </a:extLst>
            </p:cNvPr>
            <p:cNvSpPr>
              <a:spLocks noChangeArrowheads="1"/>
            </p:cNvSpPr>
            <p:nvPr/>
          </p:nvSpPr>
          <p:spPr bwMode="auto">
            <a:xfrm>
              <a:off x="8052126" y="3712636"/>
              <a:ext cx="145215" cy="103727"/>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3" name="Rectangle 137">
              <a:extLst>
                <a:ext uri="{FF2B5EF4-FFF2-40B4-BE49-F238E27FC236}">
                  <a16:creationId xmlns:a16="http://schemas.microsoft.com/office/drawing/2014/main" id="{124A3079-90D2-438D-BEAE-0BB3FE9E0C44}"/>
                </a:ext>
              </a:extLst>
            </p:cNvPr>
            <p:cNvSpPr>
              <a:spLocks noChangeArrowheads="1"/>
            </p:cNvSpPr>
            <p:nvPr/>
          </p:nvSpPr>
          <p:spPr bwMode="auto">
            <a:xfrm>
              <a:off x="8052126" y="3920077"/>
              <a:ext cx="145215" cy="103727"/>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4" name="Rectangle 138">
              <a:extLst>
                <a:ext uri="{FF2B5EF4-FFF2-40B4-BE49-F238E27FC236}">
                  <a16:creationId xmlns:a16="http://schemas.microsoft.com/office/drawing/2014/main" id="{5ECD22B9-120D-4859-BF97-0282843283B2}"/>
                </a:ext>
              </a:extLst>
            </p:cNvPr>
            <p:cNvSpPr>
              <a:spLocks noChangeArrowheads="1"/>
            </p:cNvSpPr>
            <p:nvPr/>
          </p:nvSpPr>
          <p:spPr bwMode="auto">
            <a:xfrm>
              <a:off x="8052126" y="4127517"/>
              <a:ext cx="145215" cy="82976"/>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5" name="Rectangle 139">
              <a:extLst>
                <a:ext uri="{FF2B5EF4-FFF2-40B4-BE49-F238E27FC236}">
                  <a16:creationId xmlns:a16="http://schemas.microsoft.com/office/drawing/2014/main" id="{D9FFE1A8-A4BB-44F6-93C3-2DDC9B4A8839}"/>
                </a:ext>
              </a:extLst>
            </p:cNvPr>
            <p:cNvSpPr>
              <a:spLocks noChangeArrowheads="1"/>
            </p:cNvSpPr>
            <p:nvPr/>
          </p:nvSpPr>
          <p:spPr bwMode="auto">
            <a:xfrm>
              <a:off x="7284603" y="3525946"/>
              <a:ext cx="145215" cy="82976"/>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6" name="Rectangle 140">
              <a:extLst>
                <a:ext uri="{FF2B5EF4-FFF2-40B4-BE49-F238E27FC236}">
                  <a16:creationId xmlns:a16="http://schemas.microsoft.com/office/drawing/2014/main" id="{C956FAF1-194E-49AB-8EEC-8564E7473EF8}"/>
                </a:ext>
              </a:extLst>
            </p:cNvPr>
            <p:cNvSpPr>
              <a:spLocks noChangeArrowheads="1"/>
            </p:cNvSpPr>
            <p:nvPr/>
          </p:nvSpPr>
          <p:spPr bwMode="auto">
            <a:xfrm>
              <a:off x="7284603" y="3712636"/>
              <a:ext cx="145215" cy="103727"/>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7" name="Rectangle 141">
              <a:extLst>
                <a:ext uri="{FF2B5EF4-FFF2-40B4-BE49-F238E27FC236}">
                  <a16:creationId xmlns:a16="http://schemas.microsoft.com/office/drawing/2014/main" id="{24B0E064-81C8-44F0-8C0F-BEC12663DAE4}"/>
                </a:ext>
              </a:extLst>
            </p:cNvPr>
            <p:cNvSpPr>
              <a:spLocks noChangeArrowheads="1"/>
            </p:cNvSpPr>
            <p:nvPr/>
          </p:nvSpPr>
          <p:spPr bwMode="auto">
            <a:xfrm>
              <a:off x="7284603" y="3920077"/>
              <a:ext cx="145215" cy="103727"/>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8" name="Rectangle 142">
              <a:extLst>
                <a:ext uri="{FF2B5EF4-FFF2-40B4-BE49-F238E27FC236}">
                  <a16:creationId xmlns:a16="http://schemas.microsoft.com/office/drawing/2014/main" id="{3351CB9F-3C02-4993-8F25-59D47F06E690}"/>
                </a:ext>
              </a:extLst>
            </p:cNvPr>
            <p:cNvSpPr>
              <a:spLocks noChangeArrowheads="1"/>
            </p:cNvSpPr>
            <p:nvPr/>
          </p:nvSpPr>
          <p:spPr bwMode="auto">
            <a:xfrm>
              <a:off x="7284603" y="4127517"/>
              <a:ext cx="145215" cy="82976"/>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09" name="Rectangle 143">
              <a:extLst>
                <a:ext uri="{FF2B5EF4-FFF2-40B4-BE49-F238E27FC236}">
                  <a16:creationId xmlns:a16="http://schemas.microsoft.com/office/drawing/2014/main" id="{231FF20E-14AF-4EF2-8A63-A510A4571D86}"/>
                </a:ext>
              </a:extLst>
            </p:cNvPr>
            <p:cNvSpPr>
              <a:spLocks noChangeArrowheads="1"/>
            </p:cNvSpPr>
            <p:nvPr/>
          </p:nvSpPr>
          <p:spPr bwMode="auto">
            <a:xfrm>
              <a:off x="7699484" y="2550970"/>
              <a:ext cx="82976" cy="539345"/>
            </a:xfrm>
            <a:prstGeom prst="rect">
              <a:avLst/>
            </a:pr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0" name="Freeform 144">
              <a:extLst>
                <a:ext uri="{FF2B5EF4-FFF2-40B4-BE49-F238E27FC236}">
                  <a16:creationId xmlns:a16="http://schemas.microsoft.com/office/drawing/2014/main" id="{7F6100D6-19D4-4007-A3CE-7A067F6482D9}"/>
                </a:ext>
              </a:extLst>
            </p:cNvPr>
            <p:cNvSpPr>
              <a:spLocks/>
            </p:cNvSpPr>
            <p:nvPr/>
          </p:nvSpPr>
          <p:spPr bwMode="auto">
            <a:xfrm>
              <a:off x="9110078" y="3297755"/>
              <a:ext cx="311167" cy="912738"/>
            </a:xfrm>
            <a:custGeom>
              <a:avLst/>
              <a:gdLst>
                <a:gd name="T0" fmla="*/ 0 w 15"/>
                <a:gd name="T1" fmla="*/ 44 h 44"/>
                <a:gd name="T2" fmla="*/ 15 w 15"/>
                <a:gd name="T3" fmla="*/ 44 h 44"/>
                <a:gd name="T4" fmla="*/ 15 w 15"/>
                <a:gd name="T5" fmla="*/ 0 h 44"/>
                <a:gd name="T6" fmla="*/ 11 w 15"/>
                <a:gd name="T7" fmla="*/ 0 h 44"/>
                <a:gd name="T8" fmla="*/ 11 w 15"/>
                <a:gd name="T9" fmla="*/ 40 h 44"/>
                <a:gd name="T10" fmla="*/ 0 w 15"/>
                <a:gd name="T11" fmla="*/ 40 h 44"/>
                <a:gd name="T12" fmla="*/ 0 w 15"/>
                <a:gd name="T13" fmla="*/ 44 h 44"/>
              </a:gdLst>
              <a:ahLst/>
              <a:cxnLst>
                <a:cxn ang="0">
                  <a:pos x="T0" y="T1"/>
                </a:cxn>
                <a:cxn ang="0">
                  <a:pos x="T2" y="T3"/>
                </a:cxn>
                <a:cxn ang="0">
                  <a:pos x="T4" y="T5"/>
                </a:cxn>
                <a:cxn ang="0">
                  <a:pos x="T6" y="T7"/>
                </a:cxn>
                <a:cxn ang="0">
                  <a:pos x="T8" y="T9"/>
                </a:cxn>
                <a:cxn ang="0">
                  <a:pos x="T10" y="T11"/>
                </a:cxn>
                <a:cxn ang="0">
                  <a:pos x="T12" y="T13"/>
                </a:cxn>
              </a:cxnLst>
              <a:rect l="0" t="0" r="r" b="b"/>
              <a:pathLst>
                <a:path w="15" h="44">
                  <a:moveTo>
                    <a:pt x="0" y="44"/>
                  </a:moveTo>
                  <a:lnTo>
                    <a:pt x="15" y="44"/>
                  </a:lnTo>
                  <a:lnTo>
                    <a:pt x="15" y="0"/>
                  </a:lnTo>
                  <a:lnTo>
                    <a:pt x="11" y="0"/>
                  </a:lnTo>
                  <a:lnTo>
                    <a:pt x="11" y="40"/>
                  </a:lnTo>
                  <a:lnTo>
                    <a:pt x="0" y="40"/>
                  </a:lnTo>
                  <a:lnTo>
                    <a:pt x="0" y="44"/>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1" name="Freeform 145">
              <a:extLst>
                <a:ext uri="{FF2B5EF4-FFF2-40B4-BE49-F238E27FC236}">
                  <a16:creationId xmlns:a16="http://schemas.microsoft.com/office/drawing/2014/main" id="{F13F0958-18E7-428C-8059-57C564CA9C42}"/>
                </a:ext>
              </a:extLst>
            </p:cNvPr>
            <p:cNvSpPr>
              <a:spLocks/>
            </p:cNvSpPr>
            <p:nvPr/>
          </p:nvSpPr>
          <p:spPr bwMode="auto">
            <a:xfrm>
              <a:off x="6081449" y="2779161"/>
              <a:ext cx="228191" cy="829762"/>
            </a:xfrm>
            <a:custGeom>
              <a:avLst/>
              <a:gdLst>
                <a:gd name="T0" fmla="*/ 11 w 11"/>
                <a:gd name="T1" fmla="*/ 36 h 40"/>
                <a:gd name="T2" fmla="*/ 4 w 11"/>
                <a:gd name="T3" fmla="*/ 36 h 40"/>
                <a:gd name="T4" fmla="*/ 4 w 11"/>
                <a:gd name="T5" fmla="*/ 0 h 40"/>
                <a:gd name="T6" fmla="*/ 0 w 11"/>
                <a:gd name="T7" fmla="*/ 0 h 40"/>
                <a:gd name="T8" fmla="*/ 0 w 11"/>
                <a:gd name="T9" fmla="*/ 40 h 40"/>
                <a:gd name="T10" fmla="*/ 11 w 11"/>
                <a:gd name="T11" fmla="*/ 40 h 40"/>
                <a:gd name="T12" fmla="*/ 11 w 11"/>
                <a:gd name="T13" fmla="*/ 36 h 40"/>
              </a:gdLst>
              <a:ahLst/>
              <a:cxnLst>
                <a:cxn ang="0">
                  <a:pos x="T0" y="T1"/>
                </a:cxn>
                <a:cxn ang="0">
                  <a:pos x="T2" y="T3"/>
                </a:cxn>
                <a:cxn ang="0">
                  <a:pos x="T4" y="T5"/>
                </a:cxn>
                <a:cxn ang="0">
                  <a:pos x="T6" y="T7"/>
                </a:cxn>
                <a:cxn ang="0">
                  <a:pos x="T8" y="T9"/>
                </a:cxn>
                <a:cxn ang="0">
                  <a:pos x="T10" y="T11"/>
                </a:cxn>
                <a:cxn ang="0">
                  <a:pos x="T12" y="T13"/>
                </a:cxn>
              </a:cxnLst>
              <a:rect l="0" t="0" r="r" b="b"/>
              <a:pathLst>
                <a:path w="11" h="40">
                  <a:moveTo>
                    <a:pt x="11" y="36"/>
                  </a:moveTo>
                  <a:lnTo>
                    <a:pt x="4" y="36"/>
                  </a:lnTo>
                  <a:lnTo>
                    <a:pt x="4" y="0"/>
                  </a:lnTo>
                  <a:lnTo>
                    <a:pt x="0" y="0"/>
                  </a:lnTo>
                  <a:lnTo>
                    <a:pt x="0" y="40"/>
                  </a:lnTo>
                  <a:lnTo>
                    <a:pt x="11" y="40"/>
                  </a:lnTo>
                  <a:lnTo>
                    <a:pt x="11" y="36"/>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2" name="Freeform 146">
              <a:extLst>
                <a:ext uri="{FF2B5EF4-FFF2-40B4-BE49-F238E27FC236}">
                  <a16:creationId xmlns:a16="http://schemas.microsoft.com/office/drawing/2014/main" id="{E43EABBE-9A45-4C68-ABC7-8A48C4BECADC}"/>
                </a:ext>
              </a:extLst>
            </p:cNvPr>
            <p:cNvSpPr>
              <a:spLocks/>
            </p:cNvSpPr>
            <p:nvPr/>
          </p:nvSpPr>
          <p:spPr bwMode="auto">
            <a:xfrm>
              <a:off x="5936234" y="2447256"/>
              <a:ext cx="373393" cy="373393"/>
            </a:xfrm>
            <a:custGeom>
              <a:avLst/>
              <a:gdLst>
                <a:gd name="T0" fmla="*/ 125 w 141"/>
                <a:gd name="T1" fmla="*/ 70 h 141"/>
                <a:gd name="T2" fmla="*/ 108 w 141"/>
                <a:gd name="T3" fmla="*/ 70 h 141"/>
                <a:gd name="T4" fmla="*/ 71 w 141"/>
                <a:gd name="T5" fmla="*/ 107 h 141"/>
                <a:gd name="T6" fmla="*/ 34 w 141"/>
                <a:gd name="T7" fmla="*/ 70 h 141"/>
                <a:gd name="T8" fmla="*/ 71 w 141"/>
                <a:gd name="T9" fmla="*/ 33 h 141"/>
                <a:gd name="T10" fmla="*/ 108 w 141"/>
                <a:gd name="T11" fmla="*/ 70 h 141"/>
                <a:gd name="T12" fmla="*/ 125 w 141"/>
                <a:gd name="T13" fmla="*/ 70 h 141"/>
                <a:gd name="T14" fmla="*/ 141 w 141"/>
                <a:gd name="T15" fmla="*/ 70 h 141"/>
                <a:gd name="T16" fmla="*/ 71 w 141"/>
                <a:gd name="T17" fmla="*/ 0 h 141"/>
                <a:gd name="T18" fmla="*/ 0 w 141"/>
                <a:gd name="T19" fmla="*/ 70 h 141"/>
                <a:gd name="T20" fmla="*/ 71 w 141"/>
                <a:gd name="T21" fmla="*/ 141 h 141"/>
                <a:gd name="T22" fmla="*/ 141 w 141"/>
                <a:gd name="T23" fmla="*/ 70 h 141"/>
                <a:gd name="T24" fmla="*/ 125 w 141"/>
                <a:gd name="T25" fmla="*/ 7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1" h="141">
                  <a:moveTo>
                    <a:pt x="125" y="70"/>
                  </a:moveTo>
                  <a:lnTo>
                    <a:pt x="108" y="70"/>
                  </a:lnTo>
                  <a:cubicBezTo>
                    <a:pt x="108" y="91"/>
                    <a:pt x="91" y="107"/>
                    <a:pt x="71" y="107"/>
                  </a:cubicBezTo>
                  <a:cubicBezTo>
                    <a:pt x="50" y="107"/>
                    <a:pt x="34" y="91"/>
                    <a:pt x="34" y="70"/>
                  </a:cubicBezTo>
                  <a:cubicBezTo>
                    <a:pt x="34" y="50"/>
                    <a:pt x="50" y="33"/>
                    <a:pt x="71" y="33"/>
                  </a:cubicBezTo>
                  <a:cubicBezTo>
                    <a:pt x="91" y="33"/>
                    <a:pt x="108" y="50"/>
                    <a:pt x="108" y="70"/>
                  </a:cubicBezTo>
                  <a:lnTo>
                    <a:pt x="125" y="70"/>
                  </a:lnTo>
                  <a:lnTo>
                    <a:pt x="141" y="70"/>
                  </a:lnTo>
                  <a:cubicBezTo>
                    <a:pt x="141" y="31"/>
                    <a:pt x="110" y="0"/>
                    <a:pt x="71" y="0"/>
                  </a:cubicBezTo>
                  <a:cubicBezTo>
                    <a:pt x="32" y="0"/>
                    <a:pt x="0" y="31"/>
                    <a:pt x="0" y="70"/>
                  </a:cubicBezTo>
                  <a:cubicBezTo>
                    <a:pt x="0" y="109"/>
                    <a:pt x="32" y="141"/>
                    <a:pt x="71" y="141"/>
                  </a:cubicBezTo>
                  <a:cubicBezTo>
                    <a:pt x="110" y="141"/>
                    <a:pt x="141" y="109"/>
                    <a:pt x="141" y="70"/>
                  </a:cubicBezTo>
                  <a:lnTo>
                    <a:pt x="125" y="70"/>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3" name="Freeform 147">
              <a:extLst>
                <a:ext uri="{FF2B5EF4-FFF2-40B4-BE49-F238E27FC236}">
                  <a16:creationId xmlns:a16="http://schemas.microsoft.com/office/drawing/2014/main" id="{4E2F95B9-BF14-4C1F-A0F3-DD58785B33D0}"/>
                </a:ext>
              </a:extLst>
            </p:cNvPr>
            <p:cNvSpPr>
              <a:spLocks/>
            </p:cNvSpPr>
            <p:nvPr/>
          </p:nvSpPr>
          <p:spPr bwMode="auto">
            <a:xfrm>
              <a:off x="6081449" y="3816363"/>
              <a:ext cx="228191" cy="850512"/>
            </a:xfrm>
            <a:custGeom>
              <a:avLst/>
              <a:gdLst>
                <a:gd name="T0" fmla="*/ 11 w 11"/>
                <a:gd name="T1" fmla="*/ 0 h 41"/>
                <a:gd name="T2" fmla="*/ 0 w 11"/>
                <a:gd name="T3" fmla="*/ 0 h 41"/>
                <a:gd name="T4" fmla="*/ 0 w 11"/>
                <a:gd name="T5" fmla="*/ 41 h 41"/>
                <a:gd name="T6" fmla="*/ 4 w 11"/>
                <a:gd name="T7" fmla="*/ 41 h 41"/>
                <a:gd name="T8" fmla="*/ 4 w 11"/>
                <a:gd name="T9" fmla="*/ 5 h 41"/>
                <a:gd name="T10" fmla="*/ 11 w 11"/>
                <a:gd name="T11" fmla="*/ 5 h 41"/>
                <a:gd name="T12" fmla="*/ 11 w 11"/>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 h="41">
                  <a:moveTo>
                    <a:pt x="11" y="0"/>
                  </a:moveTo>
                  <a:lnTo>
                    <a:pt x="0" y="0"/>
                  </a:lnTo>
                  <a:lnTo>
                    <a:pt x="0" y="41"/>
                  </a:lnTo>
                  <a:lnTo>
                    <a:pt x="4" y="41"/>
                  </a:lnTo>
                  <a:lnTo>
                    <a:pt x="4" y="5"/>
                  </a:lnTo>
                  <a:lnTo>
                    <a:pt x="11" y="5"/>
                  </a:lnTo>
                  <a:lnTo>
                    <a:pt x="11" y="0"/>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4" name="Freeform 148">
              <a:extLst>
                <a:ext uri="{FF2B5EF4-FFF2-40B4-BE49-F238E27FC236}">
                  <a16:creationId xmlns:a16="http://schemas.microsoft.com/office/drawing/2014/main" id="{26195DFD-C0F8-4B19-8570-8215A861B782}"/>
                </a:ext>
              </a:extLst>
            </p:cNvPr>
            <p:cNvSpPr>
              <a:spLocks/>
            </p:cNvSpPr>
            <p:nvPr/>
          </p:nvSpPr>
          <p:spPr bwMode="auto">
            <a:xfrm>
              <a:off x="5936234" y="4604637"/>
              <a:ext cx="373393" cy="394143"/>
            </a:xfrm>
            <a:custGeom>
              <a:avLst/>
              <a:gdLst>
                <a:gd name="T0" fmla="*/ 125 w 141"/>
                <a:gd name="T1" fmla="*/ 70 h 141"/>
                <a:gd name="T2" fmla="*/ 141 w 141"/>
                <a:gd name="T3" fmla="*/ 70 h 141"/>
                <a:gd name="T4" fmla="*/ 71 w 141"/>
                <a:gd name="T5" fmla="*/ 0 h 141"/>
                <a:gd name="T6" fmla="*/ 0 w 141"/>
                <a:gd name="T7" fmla="*/ 70 h 141"/>
                <a:gd name="T8" fmla="*/ 71 w 141"/>
                <a:gd name="T9" fmla="*/ 141 h 141"/>
                <a:gd name="T10" fmla="*/ 141 w 141"/>
                <a:gd name="T11" fmla="*/ 70 h 141"/>
                <a:gd name="T12" fmla="*/ 125 w 141"/>
                <a:gd name="T13" fmla="*/ 70 h 141"/>
                <a:gd name="T14" fmla="*/ 108 w 141"/>
                <a:gd name="T15" fmla="*/ 70 h 141"/>
                <a:gd name="T16" fmla="*/ 71 w 141"/>
                <a:gd name="T17" fmla="*/ 108 h 141"/>
                <a:gd name="T18" fmla="*/ 34 w 141"/>
                <a:gd name="T19" fmla="*/ 70 h 141"/>
                <a:gd name="T20" fmla="*/ 71 w 141"/>
                <a:gd name="T21" fmla="*/ 33 h 141"/>
                <a:gd name="T22" fmla="*/ 108 w 141"/>
                <a:gd name="T23" fmla="*/ 70 h 141"/>
                <a:gd name="T24" fmla="*/ 125 w 141"/>
                <a:gd name="T25" fmla="*/ 7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1" h="141">
                  <a:moveTo>
                    <a:pt x="125" y="70"/>
                  </a:moveTo>
                  <a:lnTo>
                    <a:pt x="141" y="70"/>
                  </a:lnTo>
                  <a:cubicBezTo>
                    <a:pt x="141" y="31"/>
                    <a:pt x="110" y="0"/>
                    <a:pt x="71" y="0"/>
                  </a:cubicBezTo>
                  <a:cubicBezTo>
                    <a:pt x="32" y="0"/>
                    <a:pt x="0" y="31"/>
                    <a:pt x="0" y="70"/>
                  </a:cubicBezTo>
                  <a:cubicBezTo>
                    <a:pt x="0" y="110"/>
                    <a:pt x="32" y="141"/>
                    <a:pt x="71" y="141"/>
                  </a:cubicBezTo>
                  <a:cubicBezTo>
                    <a:pt x="110" y="141"/>
                    <a:pt x="141" y="110"/>
                    <a:pt x="141" y="70"/>
                  </a:cubicBezTo>
                  <a:lnTo>
                    <a:pt x="125" y="70"/>
                  </a:lnTo>
                  <a:lnTo>
                    <a:pt x="108" y="70"/>
                  </a:lnTo>
                  <a:cubicBezTo>
                    <a:pt x="108" y="91"/>
                    <a:pt x="91" y="108"/>
                    <a:pt x="71" y="108"/>
                  </a:cubicBezTo>
                  <a:cubicBezTo>
                    <a:pt x="50" y="108"/>
                    <a:pt x="34" y="91"/>
                    <a:pt x="34" y="70"/>
                  </a:cubicBezTo>
                  <a:cubicBezTo>
                    <a:pt x="34" y="50"/>
                    <a:pt x="50" y="33"/>
                    <a:pt x="71" y="33"/>
                  </a:cubicBezTo>
                  <a:cubicBezTo>
                    <a:pt x="91" y="33"/>
                    <a:pt x="108" y="50"/>
                    <a:pt x="108" y="70"/>
                  </a:cubicBezTo>
                  <a:lnTo>
                    <a:pt x="125" y="70"/>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5" name="Freeform 149">
              <a:extLst>
                <a:ext uri="{FF2B5EF4-FFF2-40B4-BE49-F238E27FC236}">
                  <a16:creationId xmlns:a16="http://schemas.microsoft.com/office/drawing/2014/main" id="{DFC928BF-7071-4307-BED5-8B596D3FBEEE}"/>
                </a:ext>
              </a:extLst>
            </p:cNvPr>
            <p:cNvSpPr>
              <a:spLocks/>
            </p:cNvSpPr>
            <p:nvPr/>
          </p:nvSpPr>
          <p:spPr bwMode="auto">
            <a:xfrm>
              <a:off x="9193054" y="2965851"/>
              <a:ext cx="373393" cy="373393"/>
            </a:xfrm>
            <a:custGeom>
              <a:avLst/>
              <a:gdLst>
                <a:gd name="T0" fmla="*/ 124 w 141"/>
                <a:gd name="T1" fmla="*/ 71 h 141"/>
                <a:gd name="T2" fmla="*/ 107 w 141"/>
                <a:gd name="T3" fmla="*/ 71 h 141"/>
                <a:gd name="T4" fmla="*/ 70 w 141"/>
                <a:gd name="T5" fmla="*/ 108 h 141"/>
                <a:gd name="T6" fmla="*/ 33 w 141"/>
                <a:gd name="T7" fmla="*/ 71 h 141"/>
                <a:gd name="T8" fmla="*/ 70 w 141"/>
                <a:gd name="T9" fmla="*/ 33 h 141"/>
                <a:gd name="T10" fmla="*/ 107 w 141"/>
                <a:gd name="T11" fmla="*/ 71 h 141"/>
                <a:gd name="T12" fmla="*/ 124 w 141"/>
                <a:gd name="T13" fmla="*/ 71 h 141"/>
                <a:gd name="T14" fmla="*/ 141 w 141"/>
                <a:gd name="T15" fmla="*/ 71 h 141"/>
                <a:gd name="T16" fmla="*/ 70 w 141"/>
                <a:gd name="T17" fmla="*/ 0 h 141"/>
                <a:gd name="T18" fmla="*/ 0 w 141"/>
                <a:gd name="T19" fmla="*/ 71 h 141"/>
                <a:gd name="T20" fmla="*/ 70 w 141"/>
                <a:gd name="T21" fmla="*/ 141 h 141"/>
                <a:gd name="T22" fmla="*/ 141 w 141"/>
                <a:gd name="T23" fmla="*/ 71 h 141"/>
                <a:gd name="T24" fmla="*/ 124 w 141"/>
                <a:gd name="T25" fmla="*/ 7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1" h="141">
                  <a:moveTo>
                    <a:pt x="124" y="71"/>
                  </a:moveTo>
                  <a:lnTo>
                    <a:pt x="107" y="71"/>
                  </a:lnTo>
                  <a:cubicBezTo>
                    <a:pt x="107" y="91"/>
                    <a:pt x="91" y="108"/>
                    <a:pt x="70" y="108"/>
                  </a:cubicBezTo>
                  <a:cubicBezTo>
                    <a:pt x="50" y="108"/>
                    <a:pt x="33" y="91"/>
                    <a:pt x="33" y="71"/>
                  </a:cubicBezTo>
                  <a:cubicBezTo>
                    <a:pt x="33" y="50"/>
                    <a:pt x="50" y="33"/>
                    <a:pt x="70" y="33"/>
                  </a:cubicBezTo>
                  <a:cubicBezTo>
                    <a:pt x="91" y="33"/>
                    <a:pt x="107" y="50"/>
                    <a:pt x="107" y="71"/>
                  </a:cubicBezTo>
                  <a:lnTo>
                    <a:pt x="124" y="71"/>
                  </a:lnTo>
                  <a:lnTo>
                    <a:pt x="141" y="71"/>
                  </a:lnTo>
                  <a:cubicBezTo>
                    <a:pt x="141" y="32"/>
                    <a:pt x="109" y="0"/>
                    <a:pt x="70" y="0"/>
                  </a:cubicBezTo>
                  <a:cubicBezTo>
                    <a:pt x="31" y="0"/>
                    <a:pt x="0" y="32"/>
                    <a:pt x="0" y="71"/>
                  </a:cubicBezTo>
                  <a:cubicBezTo>
                    <a:pt x="0" y="110"/>
                    <a:pt x="31" y="141"/>
                    <a:pt x="70" y="141"/>
                  </a:cubicBezTo>
                  <a:cubicBezTo>
                    <a:pt x="109" y="141"/>
                    <a:pt x="141" y="110"/>
                    <a:pt x="141" y="71"/>
                  </a:cubicBezTo>
                  <a:lnTo>
                    <a:pt x="124" y="71"/>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6" name="Freeform 150">
              <a:extLst>
                <a:ext uri="{FF2B5EF4-FFF2-40B4-BE49-F238E27FC236}">
                  <a16:creationId xmlns:a16="http://schemas.microsoft.com/office/drawing/2014/main" id="{2C5470C8-8EFB-4B31-8F4F-72E8C69A4850}"/>
                </a:ext>
              </a:extLst>
            </p:cNvPr>
            <p:cNvSpPr>
              <a:spLocks/>
            </p:cNvSpPr>
            <p:nvPr/>
          </p:nvSpPr>
          <p:spPr bwMode="auto">
            <a:xfrm>
              <a:off x="6662282" y="4978029"/>
              <a:ext cx="1016464" cy="456369"/>
            </a:xfrm>
            <a:custGeom>
              <a:avLst/>
              <a:gdLst>
                <a:gd name="T0" fmla="*/ 45 w 49"/>
                <a:gd name="T1" fmla="*/ 0 h 22"/>
                <a:gd name="T2" fmla="*/ 45 w 49"/>
                <a:gd name="T3" fmla="*/ 18 h 22"/>
                <a:gd name="T4" fmla="*/ 0 w 49"/>
                <a:gd name="T5" fmla="*/ 18 h 22"/>
                <a:gd name="T6" fmla="*/ 0 w 49"/>
                <a:gd name="T7" fmla="*/ 22 h 22"/>
                <a:gd name="T8" fmla="*/ 49 w 49"/>
                <a:gd name="T9" fmla="*/ 22 h 22"/>
                <a:gd name="T10" fmla="*/ 49 w 49"/>
                <a:gd name="T11" fmla="*/ 0 h 22"/>
                <a:gd name="T12" fmla="*/ 45 w 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9" h="22">
                  <a:moveTo>
                    <a:pt x="45" y="0"/>
                  </a:moveTo>
                  <a:lnTo>
                    <a:pt x="45" y="18"/>
                  </a:lnTo>
                  <a:lnTo>
                    <a:pt x="0" y="18"/>
                  </a:lnTo>
                  <a:lnTo>
                    <a:pt x="0" y="22"/>
                  </a:lnTo>
                  <a:lnTo>
                    <a:pt x="49" y="22"/>
                  </a:lnTo>
                  <a:lnTo>
                    <a:pt x="49" y="0"/>
                  </a:lnTo>
                  <a:lnTo>
                    <a:pt x="45" y="0"/>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7" name="Freeform 151">
              <a:extLst>
                <a:ext uri="{FF2B5EF4-FFF2-40B4-BE49-F238E27FC236}">
                  <a16:creationId xmlns:a16="http://schemas.microsoft.com/office/drawing/2014/main" id="{13200C11-782F-48EA-97E3-92F71C52A687}"/>
                </a:ext>
              </a:extLst>
            </p:cNvPr>
            <p:cNvSpPr>
              <a:spLocks/>
            </p:cNvSpPr>
            <p:nvPr/>
          </p:nvSpPr>
          <p:spPr bwMode="auto">
            <a:xfrm>
              <a:off x="6330377" y="5206207"/>
              <a:ext cx="373393" cy="373393"/>
            </a:xfrm>
            <a:custGeom>
              <a:avLst/>
              <a:gdLst>
                <a:gd name="T0" fmla="*/ 124 w 141"/>
                <a:gd name="T1" fmla="*/ 70 h 141"/>
                <a:gd name="T2" fmla="*/ 108 w 141"/>
                <a:gd name="T3" fmla="*/ 70 h 141"/>
                <a:gd name="T4" fmla="*/ 70 w 141"/>
                <a:gd name="T5" fmla="*/ 108 h 141"/>
                <a:gd name="T6" fmla="*/ 33 w 141"/>
                <a:gd name="T7" fmla="*/ 70 h 141"/>
                <a:gd name="T8" fmla="*/ 70 w 141"/>
                <a:gd name="T9" fmla="*/ 33 h 141"/>
                <a:gd name="T10" fmla="*/ 108 w 141"/>
                <a:gd name="T11" fmla="*/ 70 h 141"/>
                <a:gd name="T12" fmla="*/ 124 w 141"/>
                <a:gd name="T13" fmla="*/ 70 h 141"/>
                <a:gd name="T14" fmla="*/ 141 w 141"/>
                <a:gd name="T15" fmla="*/ 70 h 141"/>
                <a:gd name="T16" fmla="*/ 70 w 141"/>
                <a:gd name="T17" fmla="*/ 0 h 141"/>
                <a:gd name="T18" fmla="*/ 0 w 141"/>
                <a:gd name="T19" fmla="*/ 70 h 141"/>
                <a:gd name="T20" fmla="*/ 70 w 141"/>
                <a:gd name="T21" fmla="*/ 141 h 141"/>
                <a:gd name="T22" fmla="*/ 141 w 141"/>
                <a:gd name="T23" fmla="*/ 70 h 141"/>
                <a:gd name="T24" fmla="*/ 124 w 141"/>
                <a:gd name="T25" fmla="*/ 7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1" h="141">
                  <a:moveTo>
                    <a:pt x="124" y="70"/>
                  </a:moveTo>
                  <a:lnTo>
                    <a:pt x="108" y="70"/>
                  </a:lnTo>
                  <a:cubicBezTo>
                    <a:pt x="107" y="91"/>
                    <a:pt x="91" y="108"/>
                    <a:pt x="70" y="108"/>
                  </a:cubicBezTo>
                  <a:cubicBezTo>
                    <a:pt x="50" y="108"/>
                    <a:pt x="33" y="91"/>
                    <a:pt x="33" y="70"/>
                  </a:cubicBezTo>
                  <a:cubicBezTo>
                    <a:pt x="33" y="50"/>
                    <a:pt x="50" y="33"/>
                    <a:pt x="70" y="33"/>
                  </a:cubicBezTo>
                  <a:cubicBezTo>
                    <a:pt x="91" y="33"/>
                    <a:pt x="107" y="50"/>
                    <a:pt x="108" y="70"/>
                  </a:cubicBezTo>
                  <a:lnTo>
                    <a:pt x="124" y="70"/>
                  </a:lnTo>
                  <a:lnTo>
                    <a:pt x="141" y="70"/>
                  </a:lnTo>
                  <a:cubicBezTo>
                    <a:pt x="141" y="31"/>
                    <a:pt x="109" y="0"/>
                    <a:pt x="70" y="0"/>
                  </a:cubicBezTo>
                  <a:cubicBezTo>
                    <a:pt x="31" y="0"/>
                    <a:pt x="0" y="31"/>
                    <a:pt x="0" y="70"/>
                  </a:cubicBezTo>
                  <a:cubicBezTo>
                    <a:pt x="0" y="109"/>
                    <a:pt x="31" y="141"/>
                    <a:pt x="70" y="141"/>
                  </a:cubicBezTo>
                  <a:cubicBezTo>
                    <a:pt x="109" y="141"/>
                    <a:pt x="141" y="109"/>
                    <a:pt x="141" y="70"/>
                  </a:cubicBezTo>
                  <a:lnTo>
                    <a:pt x="124" y="70"/>
                  </a:lnTo>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8" name="Freeform 152">
              <a:extLst>
                <a:ext uri="{FF2B5EF4-FFF2-40B4-BE49-F238E27FC236}">
                  <a16:creationId xmlns:a16="http://schemas.microsoft.com/office/drawing/2014/main" id="{C144F7C0-6377-4D6C-8957-A4FE6B08477B}"/>
                </a:ext>
              </a:extLst>
            </p:cNvPr>
            <p:cNvSpPr>
              <a:spLocks/>
            </p:cNvSpPr>
            <p:nvPr/>
          </p:nvSpPr>
          <p:spPr bwMode="auto">
            <a:xfrm>
              <a:off x="7803197" y="4978029"/>
              <a:ext cx="1016464" cy="456369"/>
            </a:xfrm>
            <a:custGeom>
              <a:avLst/>
              <a:gdLst>
                <a:gd name="T0" fmla="*/ 0 w 49"/>
                <a:gd name="T1" fmla="*/ 0 h 22"/>
                <a:gd name="T2" fmla="*/ 0 w 49"/>
                <a:gd name="T3" fmla="*/ 22 h 22"/>
                <a:gd name="T4" fmla="*/ 49 w 49"/>
                <a:gd name="T5" fmla="*/ 22 h 22"/>
                <a:gd name="T6" fmla="*/ 49 w 49"/>
                <a:gd name="T7" fmla="*/ 18 h 22"/>
                <a:gd name="T8" fmla="*/ 4 w 49"/>
                <a:gd name="T9" fmla="*/ 18 h 22"/>
                <a:gd name="T10" fmla="*/ 4 w 49"/>
                <a:gd name="T11" fmla="*/ 0 h 22"/>
                <a:gd name="T12" fmla="*/ 0 w 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9" h="22">
                  <a:moveTo>
                    <a:pt x="0" y="0"/>
                  </a:moveTo>
                  <a:lnTo>
                    <a:pt x="0" y="22"/>
                  </a:lnTo>
                  <a:lnTo>
                    <a:pt x="49" y="22"/>
                  </a:lnTo>
                  <a:lnTo>
                    <a:pt x="49" y="18"/>
                  </a:lnTo>
                  <a:lnTo>
                    <a:pt x="4" y="18"/>
                  </a:lnTo>
                  <a:lnTo>
                    <a:pt x="4" y="0"/>
                  </a:lnTo>
                  <a:lnTo>
                    <a:pt x="0" y="0"/>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19" name="Freeform 153">
              <a:extLst>
                <a:ext uri="{FF2B5EF4-FFF2-40B4-BE49-F238E27FC236}">
                  <a16:creationId xmlns:a16="http://schemas.microsoft.com/office/drawing/2014/main" id="{A66E873F-1BB5-4BAB-99F9-FCA3CFF279A7}"/>
                </a:ext>
              </a:extLst>
            </p:cNvPr>
            <p:cNvSpPr>
              <a:spLocks/>
            </p:cNvSpPr>
            <p:nvPr/>
          </p:nvSpPr>
          <p:spPr bwMode="auto">
            <a:xfrm>
              <a:off x="8778174" y="5206207"/>
              <a:ext cx="373393" cy="373393"/>
            </a:xfrm>
            <a:custGeom>
              <a:avLst/>
              <a:gdLst>
                <a:gd name="T0" fmla="*/ 16 w 141"/>
                <a:gd name="T1" fmla="*/ 70 h 141"/>
                <a:gd name="T2" fmla="*/ 0 w 141"/>
                <a:gd name="T3" fmla="*/ 70 h 141"/>
                <a:gd name="T4" fmla="*/ 70 w 141"/>
                <a:gd name="T5" fmla="*/ 141 h 141"/>
                <a:gd name="T6" fmla="*/ 141 w 141"/>
                <a:gd name="T7" fmla="*/ 70 h 141"/>
                <a:gd name="T8" fmla="*/ 70 w 141"/>
                <a:gd name="T9" fmla="*/ 0 h 141"/>
                <a:gd name="T10" fmla="*/ 0 w 141"/>
                <a:gd name="T11" fmla="*/ 70 h 141"/>
                <a:gd name="T12" fmla="*/ 16 w 141"/>
                <a:gd name="T13" fmla="*/ 70 h 141"/>
                <a:gd name="T14" fmla="*/ 33 w 141"/>
                <a:gd name="T15" fmla="*/ 70 h 141"/>
                <a:gd name="T16" fmla="*/ 70 w 141"/>
                <a:gd name="T17" fmla="*/ 33 h 141"/>
                <a:gd name="T18" fmla="*/ 107 w 141"/>
                <a:gd name="T19" fmla="*/ 70 h 141"/>
                <a:gd name="T20" fmla="*/ 70 w 141"/>
                <a:gd name="T21" fmla="*/ 108 h 141"/>
                <a:gd name="T22" fmla="*/ 33 w 141"/>
                <a:gd name="T23" fmla="*/ 70 h 141"/>
                <a:gd name="T24" fmla="*/ 16 w 141"/>
                <a:gd name="T25" fmla="*/ 7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1" h="141">
                  <a:moveTo>
                    <a:pt x="16" y="70"/>
                  </a:moveTo>
                  <a:lnTo>
                    <a:pt x="0" y="70"/>
                  </a:lnTo>
                  <a:cubicBezTo>
                    <a:pt x="0" y="109"/>
                    <a:pt x="31" y="141"/>
                    <a:pt x="70" y="141"/>
                  </a:cubicBezTo>
                  <a:cubicBezTo>
                    <a:pt x="109" y="141"/>
                    <a:pt x="141" y="109"/>
                    <a:pt x="141" y="70"/>
                  </a:cubicBezTo>
                  <a:cubicBezTo>
                    <a:pt x="141" y="31"/>
                    <a:pt x="109" y="0"/>
                    <a:pt x="70" y="0"/>
                  </a:cubicBezTo>
                  <a:cubicBezTo>
                    <a:pt x="31" y="0"/>
                    <a:pt x="0" y="31"/>
                    <a:pt x="0" y="70"/>
                  </a:cubicBezTo>
                  <a:lnTo>
                    <a:pt x="16" y="70"/>
                  </a:lnTo>
                  <a:lnTo>
                    <a:pt x="33" y="70"/>
                  </a:lnTo>
                  <a:cubicBezTo>
                    <a:pt x="33" y="50"/>
                    <a:pt x="50" y="33"/>
                    <a:pt x="70" y="33"/>
                  </a:cubicBezTo>
                  <a:cubicBezTo>
                    <a:pt x="91" y="33"/>
                    <a:pt x="107" y="50"/>
                    <a:pt x="107" y="70"/>
                  </a:cubicBezTo>
                  <a:cubicBezTo>
                    <a:pt x="107" y="91"/>
                    <a:pt x="91" y="108"/>
                    <a:pt x="70" y="108"/>
                  </a:cubicBezTo>
                  <a:cubicBezTo>
                    <a:pt x="50" y="108"/>
                    <a:pt x="33" y="91"/>
                    <a:pt x="33" y="70"/>
                  </a:cubicBezTo>
                  <a:lnTo>
                    <a:pt x="16" y="70"/>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20" name="Freeform 154">
              <a:extLst>
                <a:ext uri="{FF2B5EF4-FFF2-40B4-BE49-F238E27FC236}">
                  <a16:creationId xmlns:a16="http://schemas.microsoft.com/office/drawing/2014/main" id="{DE8C7B06-B741-4264-A9E4-E9539E69A639}"/>
                </a:ext>
              </a:extLst>
            </p:cNvPr>
            <p:cNvSpPr>
              <a:spLocks/>
            </p:cNvSpPr>
            <p:nvPr/>
          </p:nvSpPr>
          <p:spPr bwMode="auto">
            <a:xfrm>
              <a:off x="7554269" y="2219065"/>
              <a:ext cx="373393" cy="394143"/>
            </a:xfrm>
            <a:custGeom>
              <a:avLst/>
              <a:gdLst>
                <a:gd name="T0" fmla="*/ 124 w 141"/>
                <a:gd name="T1" fmla="*/ 70 h 141"/>
                <a:gd name="T2" fmla="*/ 108 w 141"/>
                <a:gd name="T3" fmla="*/ 70 h 141"/>
                <a:gd name="T4" fmla="*/ 70 w 141"/>
                <a:gd name="T5" fmla="*/ 108 h 141"/>
                <a:gd name="T6" fmla="*/ 33 w 141"/>
                <a:gd name="T7" fmla="*/ 70 h 141"/>
                <a:gd name="T8" fmla="*/ 70 w 141"/>
                <a:gd name="T9" fmla="*/ 33 h 141"/>
                <a:gd name="T10" fmla="*/ 108 w 141"/>
                <a:gd name="T11" fmla="*/ 70 h 141"/>
                <a:gd name="T12" fmla="*/ 124 w 141"/>
                <a:gd name="T13" fmla="*/ 70 h 141"/>
                <a:gd name="T14" fmla="*/ 141 w 141"/>
                <a:gd name="T15" fmla="*/ 70 h 141"/>
                <a:gd name="T16" fmla="*/ 70 w 141"/>
                <a:gd name="T17" fmla="*/ 0 h 141"/>
                <a:gd name="T18" fmla="*/ 0 w 141"/>
                <a:gd name="T19" fmla="*/ 70 h 141"/>
                <a:gd name="T20" fmla="*/ 70 w 141"/>
                <a:gd name="T21" fmla="*/ 141 h 141"/>
                <a:gd name="T22" fmla="*/ 141 w 141"/>
                <a:gd name="T23" fmla="*/ 70 h 141"/>
                <a:gd name="T24" fmla="*/ 124 w 141"/>
                <a:gd name="T25" fmla="*/ 7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1" h="141">
                  <a:moveTo>
                    <a:pt x="124" y="70"/>
                  </a:moveTo>
                  <a:lnTo>
                    <a:pt x="108" y="70"/>
                  </a:lnTo>
                  <a:cubicBezTo>
                    <a:pt x="108" y="91"/>
                    <a:pt x="91" y="108"/>
                    <a:pt x="70" y="108"/>
                  </a:cubicBezTo>
                  <a:cubicBezTo>
                    <a:pt x="50" y="108"/>
                    <a:pt x="33" y="91"/>
                    <a:pt x="33" y="70"/>
                  </a:cubicBezTo>
                  <a:cubicBezTo>
                    <a:pt x="33" y="50"/>
                    <a:pt x="50" y="33"/>
                    <a:pt x="70" y="33"/>
                  </a:cubicBezTo>
                  <a:cubicBezTo>
                    <a:pt x="91" y="33"/>
                    <a:pt x="108" y="50"/>
                    <a:pt x="108" y="70"/>
                  </a:cubicBezTo>
                  <a:lnTo>
                    <a:pt x="124" y="70"/>
                  </a:lnTo>
                  <a:lnTo>
                    <a:pt x="141" y="70"/>
                  </a:lnTo>
                  <a:cubicBezTo>
                    <a:pt x="141" y="32"/>
                    <a:pt x="109" y="0"/>
                    <a:pt x="70" y="0"/>
                  </a:cubicBezTo>
                  <a:cubicBezTo>
                    <a:pt x="31" y="0"/>
                    <a:pt x="0" y="32"/>
                    <a:pt x="0" y="70"/>
                  </a:cubicBezTo>
                  <a:cubicBezTo>
                    <a:pt x="0" y="109"/>
                    <a:pt x="31" y="141"/>
                    <a:pt x="70" y="141"/>
                  </a:cubicBezTo>
                  <a:cubicBezTo>
                    <a:pt x="109" y="141"/>
                    <a:pt x="141" y="109"/>
                    <a:pt x="141" y="70"/>
                  </a:cubicBezTo>
                  <a:lnTo>
                    <a:pt x="124" y="70"/>
                  </a:lnTo>
                  <a:close/>
                </a:path>
              </a:pathLst>
            </a:custGeom>
            <a:grpFill/>
            <a:ln>
              <a:noFill/>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grpSp>
      <p:sp>
        <p:nvSpPr>
          <p:cNvPr id="77" name="Freeform: Shape 76">
            <a:extLst>
              <a:ext uri="{FF2B5EF4-FFF2-40B4-BE49-F238E27FC236}">
                <a16:creationId xmlns:a16="http://schemas.microsoft.com/office/drawing/2014/main" id="{76D0908B-A6AA-4AF3-9223-4A456A684AE0}"/>
              </a:ext>
            </a:extLst>
          </p:cNvPr>
          <p:cNvSpPr>
            <a:spLocks noChangeAspect="1"/>
          </p:cNvSpPr>
          <p:nvPr/>
        </p:nvSpPr>
        <p:spPr>
          <a:xfrm rot="8132642">
            <a:off x="2801215" y="2495427"/>
            <a:ext cx="1050021" cy="1050021"/>
          </a:xfrm>
          <a:custGeom>
            <a:avLst/>
            <a:gdLst>
              <a:gd name="connsiteX0" fmla="*/ 288327 w 1272753"/>
              <a:gd name="connsiteY0" fmla="*/ 990566 h 1272753"/>
              <a:gd name="connsiteX1" fmla="*/ 934876 w 1272753"/>
              <a:gd name="connsiteY1" fmla="*/ 984426 h 1272753"/>
              <a:gd name="connsiteX2" fmla="*/ 928737 w 1272753"/>
              <a:gd name="connsiteY2" fmla="*/ 337877 h 1272753"/>
              <a:gd name="connsiteX3" fmla="*/ 282187 w 1272753"/>
              <a:gd name="connsiteY3" fmla="*/ 344016 h 1272753"/>
              <a:gd name="connsiteX4" fmla="*/ 288327 w 1272753"/>
              <a:gd name="connsiteY4" fmla="*/ 990566 h 1272753"/>
              <a:gd name="connsiteX5" fmla="*/ 178235 w 1272753"/>
              <a:gd name="connsiteY5" fmla="*/ 1094518 h 1272753"/>
              <a:gd name="connsiteX6" fmla="*/ 0 w 1272753"/>
              <a:gd name="connsiteY6" fmla="*/ 664220 h 1272753"/>
              <a:gd name="connsiteX7" fmla="*/ 608533 w 1272753"/>
              <a:gd name="connsiteY7" fmla="*/ 55687 h 1272753"/>
              <a:gd name="connsiteX8" fmla="*/ 1272753 w 1272753"/>
              <a:gd name="connsiteY8" fmla="*/ 0 h 1272753"/>
              <a:gd name="connsiteX9" fmla="*/ 1217066 w 1272753"/>
              <a:gd name="connsiteY9" fmla="*/ 664220 h 1272753"/>
              <a:gd name="connsiteX10" fmla="*/ 608533 w 1272753"/>
              <a:gd name="connsiteY10" fmla="*/ 1272753 h 1272753"/>
              <a:gd name="connsiteX11" fmla="*/ 178235 w 1272753"/>
              <a:gd name="connsiteY11" fmla="*/ 1094518 h 1272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2753" h="1272753">
                <a:moveTo>
                  <a:pt x="288327" y="990566"/>
                </a:moveTo>
                <a:cubicBezTo>
                  <a:pt x="468562" y="1167410"/>
                  <a:pt x="758031" y="1164662"/>
                  <a:pt x="934876" y="984426"/>
                </a:cubicBezTo>
                <a:cubicBezTo>
                  <a:pt x="1111721" y="804191"/>
                  <a:pt x="1108972" y="514722"/>
                  <a:pt x="928737" y="337877"/>
                </a:cubicBezTo>
                <a:cubicBezTo>
                  <a:pt x="748501" y="161033"/>
                  <a:pt x="459032" y="163781"/>
                  <a:pt x="282187" y="344016"/>
                </a:cubicBezTo>
                <a:cubicBezTo>
                  <a:pt x="105343" y="524252"/>
                  <a:pt x="108091" y="813721"/>
                  <a:pt x="288327" y="990566"/>
                </a:cubicBezTo>
                <a:close/>
                <a:moveTo>
                  <a:pt x="178235" y="1094518"/>
                </a:moveTo>
                <a:cubicBezTo>
                  <a:pt x="68113" y="984395"/>
                  <a:pt x="0" y="832262"/>
                  <a:pt x="0" y="664220"/>
                </a:cubicBezTo>
                <a:cubicBezTo>
                  <a:pt x="0" y="328137"/>
                  <a:pt x="272450" y="55687"/>
                  <a:pt x="608533" y="55687"/>
                </a:cubicBezTo>
                <a:cubicBezTo>
                  <a:pt x="829940" y="55687"/>
                  <a:pt x="1051346" y="37125"/>
                  <a:pt x="1272753" y="0"/>
                </a:cubicBezTo>
                <a:cubicBezTo>
                  <a:pt x="1235628" y="221407"/>
                  <a:pt x="1217066" y="442813"/>
                  <a:pt x="1217066" y="664220"/>
                </a:cubicBezTo>
                <a:cubicBezTo>
                  <a:pt x="1217066" y="1000303"/>
                  <a:pt x="944616" y="1272753"/>
                  <a:pt x="608533" y="1272753"/>
                </a:cubicBezTo>
                <a:cubicBezTo>
                  <a:pt x="440491" y="1272753"/>
                  <a:pt x="288358" y="1204641"/>
                  <a:pt x="178235" y="1094518"/>
                </a:cubicBezTo>
                <a:close/>
              </a:path>
            </a:pathLst>
          </a:custGeom>
          <a:solidFill>
            <a:schemeClr val="accent2">
              <a:lumMod val="20000"/>
              <a:lumOff val="80000"/>
            </a:schemeClr>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sp>
        <p:nvSpPr>
          <p:cNvPr id="78" name="Freeform: Shape 77">
            <a:extLst>
              <a:ext uri="{FF2B5EF4-FFF2-40B4-BE49-F238E27FC236}">
                <a16:creationId xmlns:a16="http://schemas.microsoft.com/office/drawing/2014/main" id="{24A72EA4-D002-4099-9ACA-D5BF2258A8BE}"/>
              </a:ext>
            </a:extLst>
          </p:cNvPr>
          <p:cNvSpPr>
            <a:spLocks noChangeAspect="1"/>
          </p:cNvSpPr>
          <p:nvPr/>
        </p:nvSpPr>
        <p:spPr>
          <a:xfrm rot="8132642">
            <a:off x="4504190" y="2495427"/>
            <a:ext cx="1050021" cy="1050021"/>
          </a:xfrm>
          <a:custGeom>
            <a:avLst/>
            <a:gdLst>
              <a:gd name="connsiteX0" fmla="*/ 288327 w 1272753"/>
              <a:gd name="connsiteY0" fmla="*/ 990566 h 1272753"/>
              <a:gd name="connsiteX1" fmla="*/ 934876 w 1272753"/>
              <a:gd name="connsiteY1" fmla="*/ 984426 h 1272753"/>
              <a:gd name="connsiteX2" fmla="*/ 928737 w 1272753"/>
              <a:gd name="connsiteY2" fmla="*/ 337877 h 1272753"/>
              <a:gd name="connsiteX3" fmla="*/ 282187 w 1272753"/>
              <a:gd name="connsiteY3" fmla="*/ 344016 h 1272753"/>
              <a:gd name="connsiteX4" fmla="*/ 288327 w 1272753"/>
              <a:gd name="connsiteY4" fmla="*/ 990566 h 1272753"/>
              <a:gd name="connsiteX5" fmla="*/ 178235 w 1272753"/>
              <a:gd name="connsiteY5" fmla="*/ 1094518 h 1272753"/>
              <a:gd name="connsiteX6" fmla="*/ 0 w 1272753"/>
              <a:gd name="connsiteY6" fmla="*/ 664220 h 1272753"/>
              <a:gd name="connsiteX7" fmla="*/ 608533 w 1272753"/>
              <a:gd name="connsiteY7" fmla="*/ 55687 h 1272753"/>
              <a:gd name="connsiteX8" fmla="*/ 1272753 w 1272753"/>
              <a:gd name="connsiteY8" fmla="*/ 0 h 1272753"/>
              <a:gd name="connsiteX9" fmla="*/ 1217066 w 1272753"/>
              <a:gd name="connsiteY9" fmla="*/ 664220 h 1272753"/>
              <a:gd name="connsiteX10" fmla="*/ 608533 w 1272753"/>
              <a:gd name="connsiteY10" fmla="*/ 1272753 h 1272753"/>
              <a:gd name="connsiteX11" fmla="*/ 178235 w 1272753"/>
              <a:gd name="connsiteY11" fmla="*/ 1094518 h 1272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2753" h="1272753">
                <a:moveTo>
                  <a:pt x="288327" y="990566"/>
                </a:moveTo>
                <a:cubicBezTo>
                  <a:pt x="468562" y="1167410"/>
                  <a:pt x="758031" y="1164662"/>
                  <a:pt x="934876" y="984426"/>
                </a:cubicBezTo>
                <a:cubicBezTo>
                  <a:pt x="1111721" y="804191"/>
                  <a:pt x="1108972" y="514722"/>
                  <a:pt x="928737" y="337877"/>
                </a:cubicBezTo>
                <a:cubicBezTo>
                  <a:pt x="748501" y="161033"/>
                  <a:pt x="459032" y="163781"/>
                  <a:pt x="282187" y="344016"/>
                </a:cubicBezTo>
                <a:cubicBezTo>
                  <a:pt x="105343" y="524252"/>
                  <a:pt x="108091" y="813721"/>
                  <a:pt x="288327" y="990566"/>
                </a:cubicBezTo>
                <a:close/>
                <a:moveTo>
                  <a:pt x="178235" y="1094518"/>
                </a:moveTo>
                <a:cubicBezTo>
                  <a:pt x="68113" y="984395"/>
                  <a:pt x="0" y="832262"/>
                  <a:pt x="0" y="664220"/>
                </a:cubicBezTo>
                <a:cubicBezTo>
                  <a:pt x="0" y="328137"/>
                  <a:pt x="272450" y="55687"/>
                  <a:pt x="608533" y="55687"/>
                </a:cubicBezTo>
                <a:cubicBezTo>
                  <a:pt x="829940" y="55687"/>
                  <a:pt x="1051346" y="37125"/>
                  <a:pt x="1272753" y="0"/>
                </a:cubicBezTo>
                <a:cubicBezTo>
                  <a:pt x="1235628" y="221407"/>
                  <a:pt x="1217066" y="442813"/>
                  <a:pt x="1217066" y="664220"/>
                </a:cubicBezTo>
                <a:cubicBezTo>
                  <a:pt x="1217066" y="1000303"/>
                  <a:pt x="944616" y="1272753"/>
                  <a:pt x="608533" y="1272753"/>
                </a:cubicBezTo>
                <a:cubicBezTo>
                  <a:pt x="440491" y="1272753"/>
                  <a:pt x="288358" y="1204641"/>
                  <a:pt x="178235" y="1094518"/>
                </a:cubicBezTo>
                <a:close/>
              </a:path>
            </a:pathLst>
          </a:custGeom>
          <a:solidFill>
            <a:schemeClr val="accent3">
              <a:lumMod val="20000"/>
              <a:lumOff val="80000"/>
            </a:schemeClr>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sp>
        <p:nvSpPr>
          <p:cNvPr id="79" name="Freeform: Shape 78">
            <a:extLst>
              <a:ext uri="{FF2B5EF4-FFF2-40B4-BE49-F238E27FC236}">
                <a16:creationId xmlns:a16="http://schemas.microsoft.com/office/drawing/2014/main" id="{573FFF26-141C-4351-A311-673BB6D4AE1A}"/>
              </a:ext>
            </a:extLst>
          </p:cNvPr>
          <p:cNvSpPr>
            <a:spLocks noChangeAspect="1"/>
          </p:cNvSpPr>
          <p:nvPr/>
        </p:nvSpPr>
        <p:spPr>
          <a:xfrm rot="8132642">
            <a:off x="6207164" y="2495427"/>
            <a:ext cx="1050021" cy="1050021"/>
          </a:xfrm>
          <a:custGeom>
            <a:avLst/>
            <a:gdLst>
              <a:gd name="connsiteX0" fmla="*/ 288327 w 1272753"/>
              <a:gd name="connsiteY0" fmla="*/ 990566 h 1272753"/>
              <a:gd name="connsiteX1" fmla="*/ 934876 w 1272753"/>
              <a:gd name="connsiteY1" fmla="*/ 984426 h 1272753"/>
              <a:gd name="connsiteX2" fmla="*/ 928737 w 1272753"/>
              <a:gd name="connsiteY2" fmla="*/ 337877 h 1272753"/>
              <a:gd name="connsiteX3" fmla="*/ 282187 w 1272753"/>
              <a:gd name="connsiteY3" fmla="*/ 344016 h 1272753"/>
              <a:gd name="connsiteX4" fmla="*/ 288327 w 1272753"/>
              <a:gd name="connsiteY4" fmla="*/ 990566 h 1272753"/>
              <a:gd name="connsiteX5" fmla="*/ 178235 w 1272753"/>
              <a:gd name="connsiteY5" fmla="*/ 1094518 h 1272753"/>
              <a:gd name="connsiteX6" fmla="*/ 0 w 1272753"/>
              <a:gd name="connsiteY6" fmla="*/ 664220 h 1272753"/>
              <a:gd name="connsiteX7" fmla="*/ 608533 w 1272753"/>
              <a:gd name="connsiteY7" fmla="*/ 55687 h 1272753"/>
              <a:gd name="connsiteX8" fmla="*/ 1272753 w 1272753"/>
              <a:gd name="connsiteY8" fmla="*/ 0 h 1272753"/>
              <a:gd name="connsiteX9" fmla="*/ 1217066 w 1272753"/>
              <a:gd name="connsiteY9" fmla="*/ 664220 h 1272753"/>
              <a:gd name="connsiteX10" fmla="*/ 608533 w 1272753"/>
              <a:gd name="connsiteY10" fmla="*/ 1272753 h 1272753"/>
              <a:gd name="connsiteX11" fmla="*/ 178235 w 1272753"/>
              <a:gd name="connsiteY11" fmla="*/ 1094518 h 1272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2753" h="1272753">
                <a:moveTo>
                  <a:pt x="288327" y="990566"/>
                </a:moveTo>
                <a:cubicBezTo>
                  <a:pt x="468562" y="1167410"/>
                  <a:pt x="758031" y="1164662"/>
                  <a:pt x="934876" y="984426"/>
                </a:cubicBezTo>
                <a:cubicBezTo>
                  <a:pt x="1111721" y="804191"/>
                  <a:pt x="1108972" y="514722"/>
                  <a:pt x="928737" y="337877"/>
                </a:cubicBezTo>
                <a:cubicBezTo>
                  <a:pt x="748501" y="161033"/>
                  <a:pt x="459032" y="163781"/>
                  <a:pt x="282187" y="344016"/>
                </a:cubicBezTo>
                <a:cubicBezTo>
                  <a:pt x="105343" y="524252"/>
                  <a:pt x="108091" y="813721"/>
                  <a:pt x="288327" y="990566"/>
                </a:cubicBezTo>
                <a:close/>
                <a:moveTo>
                  <a:pt x="178235" y="1094518"/>
                </a:moveTo>
                <a:cubicBezTo>
                  <a:pt x="68113" y="984395"/>
                  <a:pt x="0" y="832262"/>
                  <a:pt x="0" y="664220"/>
                </a:cubicBezTo>
                <a:cubicBezTo>
                  <a:pt x="0" y="328137"/>
                  <a:pt x="272450" y="55687"/>
                  <a:pt x="608533" y="55687"/>
                </a:cubicBezTo>
                <a:cubicBezTo>
                  <a:pt x="829940" y="55687"/>
                  <a:pt x="1051346" y="37125"/>
                  <a:pt x="1272753" y="0"/>
                </a:cubicBezTo>
                <a:cubicBezTo>
                  <a:pt x="1235628" y="221407"/>
                  <a:pt x="1217066" y="442813"/>
                  <a:pt x="1217066" y="664220"/>
                </a:cubicBezTo>
                <a:cubicBezTo>
                  <a:pt x="1217066" y="1000303"/>
                  <a:pt x="944616" y="1272753"/>
                  <a:pt x="608533" y="1272753"/>
                </a:cubicBezTo>
                <a:cubicBezTo>
                  <a:pt x="440491" y="1272753"/>
                  <a:pt x="288358" y="1204641"/>
                  <a:pt x="178235" y="1094518"/>
                </a:cubicBezTo>
                <a:close/>
              </a:path>
            </a:pathLst>
          </a:custGeom>
          <a:solidFill>
            <a:schemeClr val="accent4">
              <a:lumMod val="20000"/>
              <a:lumOff val="80000"/>
            </a:schemeClr>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sp>
        <p:nvSpPr>
          <p:cNvPr id="57" name="Freeform: Shape 56">
            <a:extLst>
              <a:ext uri="{FF2B5EF4-FFF2-40B4-BE49-F238E27FC236}">
                <a16:creationId xmlns:a16="http://schemas.microsoft.com/office/drawing/2014/main" id="{A787D835-F2D2-4A37-97B4-53EA125F7FB0}"/>
              </a:ext>
            </a:extLst>
          </p:cNvPr>
          <p:cNvSpPr>
            <a:spLocks noChangeAspect="1"/>
          </p:cNvSpPr>
          <p:nvPr/>
        </p:nvSpPr>
        <p:spPr>
          <a:xfrm rot="8132642">
            <a:off x="7910138" y="2495427"/>
            <a:ext cx="1050021" cy="1050021"/>
          </a:xfrm>
          <a:custGeom>
            <a:avLst/>
            <a:gdLst>
              <a:gd name="connsiteX0" fmla="*/ 288327 w 1272753"/>
              <a:gd name="connsiteY0" fmla="*/ 990566 h 1272753"/>
              <a:gd name="connsiteX1" fmla="*/ 934876 w 1272753"/>
              <a:gd name="connsiteY1" fmla="*/ 984426 h 1272753"/>
              <a:gd name="connsiteX2" fmla="*/ 928737 w 1272753"/>
              <a:gd name="connsiteY2" fmla="*/ 337877 h 1272753"/>
              <a:gd name="connsiteX3" fmla="*/ 282187 w 1272753"/>
              <a:gd name="connsiteY3" fmla="*/ 344016 h 1272753"/>
              <a:gd name="connsiteX4" fmla="*/ 288327 w 1272753"/>
              <a:gd name="connsiteY4" fmla="*/ 990566 h 1272753"/>
              <a:gd name="connsiteX5" fmla="*/ 178235 w 1272753"/>
              <a:gd name="connsiteY5" fmla="*/ 1094518 h 1272753"/>
              <a:gd name="connsiteX6" fmla="*/ 0 w 1272753"/>
              <a:gd name="connsiteY6" fmla="*/ 664220 h 1272753"/>
              <a:gd name="connsiteX7" fmla="*/ 608533 w 1272753"/>
              <a:gd name="connsiteY7" fmla="*/ 55687 h 1272753"/>
              <a:gd name="connsiteX8" fmla="*/ 1272753 w 1272753"/>
              <a:gd name="connsiteY8" fmla="*/ 0 h 1272753"/>
              <a:gd name="connsiteX9" fmla="*/ 1217066 w 1272753"/>
              <a:gd name="connsiteY9" fmla="*/ 664220 h 1272753"/>
              <a:gd name="connsiteX10" fmla="*/ 608533 w 1272753"/>
              <a:gd name="connsiteY10" fmla="*/ 1272753 h 1272753"/>
              <a:gd name="connsiteX11" fmla="*/ 178235 w 1272753"/>
              <a:gd name="connsiteY11" fmla="*/ 1094518 h 1272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2753" h="1272753">
                <a:moveTo>
                  <a:pt x="288327" y="990566"/>
                </a:moveTo>
                <a:cubicBezTo>
                  <a:pt x="468562" y="1167410"/>
                  <a:pt x="758031" y="1164662"/>
                  <a:pt x="934876" y="984426"/>
                </a:cubicBezTo>
                <a:cubicBezTo>
                  <a:pt x="1111721" y="804191"/>
                  <a:pt x="1108972" y="514722"/>
                  <a:pt x="928737" y="337877"/>
                </a:cubicBezTo>
                <a:cubicBezTo>
                  <a:pt x="748501" y="161033"/>
                  <a:pt x="459032" y="163781"/>
                  <a:pt x="282187" y="344016"/>
                </a:cubicBezTo>
                <a:cubicBezTo>
                  <a:pt x="105343" y="524252"/>
                  <a:pt x="108091" y="813721"/>
                  <a:pt x="288327" y="990566"/>
                </a:cubicBezTo>
                <a:close/>
                <a:moveTo>
                  <a:pt x="178235" y="1094518"/>
                </a:moveTo>
                <a:cubicBezTo>
                  <a:pt x="68113" y="984395"/>
                  <a:pt x="0" y="832262"/>
                  <a:pt x="0" y="664220"/>
                </a:cubicBezTo>
                <a:cubicBezTo>
                  <a:pt x="0" y="328137"/>
                  <a:pt x="272450" y="55687"/>
                  <a:pt x="608533" y="55687"/>
                </a:cubicBezTo>
                <a:cubicBezTo>
                  <a:pt x="829940" y="55687"/>
                  <a:pt x="1051346" y="37125"/>
                  <a:pt x="1272753" y="0"/>
                </a:cubicBezTo>
                <a:cubicBezTo>
                  <a:pt x="1235628" y="221407"/>
                  <a:pt x="1217066" y="442813"/>
                  <a:pt x="1217066" y="664220"/>
                </a:cubicBezTo>
                <a:cubicBezTo>
                  <a:pt x="1217066" y="1000303"/>
                  <a:pt x="944616" y="1272753"/>
                  <a:pt x="608533" y="1272753"/>
                </a:cubicBezTo>
                <a:cubicBezTo>
                  <a:pt x="440491" y="1272753"/>
                  <a:pt x="288358" y="1204641"/>
                  <a:pt x="178235" y="1094518"/>
                </a:cubicBezTo>
                <a:close/>
              </a:path>
            </a:pathLst>
          </a:custGeom>
          <a:solidFill>
            <a:schemeClr val="accent5">
              <a:lumMod val="20000"/>
              <a:lumOff val="80000"/>
            </a:schemeClr>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5438" tIns="37719" rIns="75438" bIns="37719" numCol="1" spcCol="0" rtlCol="0" fromWordArt="0" anchor="ctr" anchorCtr="0" forceAA="0" compatLnSpc="1">
            <a:prstTxWarp prst="textNoShape">
              <a:avLst/>
            </a:prstTxWarp>
            <a:noAutofit/>
          </a:bodyPr>
          <a:lstStyle/>
          <a:p>
            <a:pPr algn="ctr" defTabSz="754380" fontAlgn="auto">
              <a:spcBef>
                <a:spcPts val="0"/>
              </a:spcBef>
              <a:spcAft>
                <a:spcPts val="0"/>
              </a:spcAft>
            </a:pPr>
            <a:endParaRPr lang="en-ZW" sz="1485" dirty="0">
              <a:solidFill>
                <a:prstClr val="white"/>
              </a:solidFill>
              <a:latin typeface="Calibri" panose="020F0502020204030204"/>
            </a:endParaRPr>
          </a:p>
        </p:txBody>
      </p:sp>
      <p:grpSp>
        <p:nvGrpSpPr>
          <p:cNvPr id="121" name="Architect2" descr="{&quot;Key&quot;:&quot;POWER_USER_SHAPE_ICON&quot;,&quot;Value&quot;:&quot;POWER_USER_SHAPE_ICON_STYLE_1&quot;}">
            <a:extLst>
              <a:ext uri="{FF2B5EF4-FFF2-40B4-BE49-F238E27FC236}">
                <a16:creationId xmlns:a16="http://schemas.microsoft.com/office/drawing/2014/main" id="{AA8AF090-B2C8-45EF-8169-1EB0AECA1036}"/>
              </a:ext>
            </a:extLst>
          </p:cNvPr>
          <p:cNvGrpSpPr>
            <a:grpSpLocks noChangeAspect="1"/>
          </p:cNvGrpSpPr>
          <p:nvPr/>
        </p:nvGrpSpPr>
        <p:grpSpPr>
          <a:xfrm>
            <a:off x="3043808" y="2699431"/>
            <a:ext cx="588444" cy="596173"/>
            <a:chOff x="5678488" y="260350"/>
            <a:chExt cx="846138" cy="857251"/>
          </a:xfrm>
        </p:grpSpPr>
        <p:sp>
          <p:nvSpPr>
            <p:cNvPr id="122" name="Rectangle 295">
              <a:extLst>
                <a:ext uri="{FF2B5EF4-FFF2-40B4-BE49-F238E27FC236}">
                  <a16:creationId xmlns:a16="http://schemas.microsoft.com/office/drawing/2014/main" id="{694D5D9B-FE0F-41F7-BA55-957103DE41A4}"/>
                </a:ext>
              </a:extLst>
            </p:cNvPr>
            <p:cNvSpPr>
              <a:spLocks noChangeArrowheads="1"/>
            </p:cNvSpPr>
            <p:nvPr/>
          </p:nvSpPr>
          <p:spPr bwMode="auto">
            <a:xfrm>
              <a:off x="6386513" y="738188"/>
              <a:ext cx="57150" cy="53975"/>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23" name="Rectangle 296">
              <a:extLst>
                <a:ext uri="{FF2B5EF4-FFF2-40B4-BE49-F238E27FC236}">
                  <a16:creationId xmlns:a16="http://schemas.microsoft.com/office/drawing/2014/main" id="{2C10F199-5829-4FF1-BFD2-A5CE8C33361F}"/>
                </a:ext>
              </a:extLst>
            </p:cNvPr>
            <p:cNvSpPr>
              <a:spLocks noChangeArrowheads="1"/>
            </p:cNvSpPr>
            <p:nvPr/>
          </p:nvSpPr>
          <p:spPr bwMode="auto">
            <a:xfrm>
              <a:off x="6386513" y="830263"/>
              <a:ext cx="57150" cy="53975"/>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24" name="Rectangle 297">
              <a:extLst>
                <a:ext uri="{FF2B5EF4-FFF2-40B4-BE49-F238E27FC236}">
                  <a16:creationId xmlns:a16="http://schemas.microsoft.com/office/drawing/2014/main" id="{0F8BE5C9-632F-4CDE-9265-AD4153E96D8A}"/>
                </a:ext>
              </a:extLst>
            </p:cNvPr>
            <p:cNvSpPr>
              <a:spLocks noChangeArrowheads="1"/>
            </p:cNvSpPr>
            <p:nvPr/>
          </p:nvSpPr>
          <p:spPr bwMode="auto">
            <a:xfrm>
              <a:off x="6291263" y="738188"/>
              <a:ext cx="55563" cy="53975"/>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25" name="Rectangle 298">
              <a:extLst>
                <a:ext uri="{FF2B5EF4-FFF2-40B4-BE49-F238E27FC236}">
                  <a16:creationId xmlns:a16="http://schemas.microsoft.com/office/drawing/2014/main" id="{D09D7CA5-11B7-418E-8402-817A41A397C5}"/>
                </a:ext>
              </a:extLst>
            </p:cNvPr>
            <p:cNvSpPr>
              <a:spLocks noChangeArrowheads="1"/>
            </p:cNvSpPr>
            <p:nvPr/>
          </p:nvSpPr>
          <p:spPr bwMode="auto">
            <a:xfrm>
              <a:off x="6291263" y="830263"/>
              <a:ext cx="55563" cy="53975"/>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26" name="Freeform 299">
              <a:extLst>
                <a:ext uri="{FF2B5EF4-FFF2-40B4-BE49-F238E27FC236}">
                  <a16:creationId xmlns:a16="http://schemas.microsoft.com/office/drawing/2014/main" id="{54324C8F-31A4-45FE-9872-5657F036F702}"/>
                </a:ext>
              </a:extLst>
            </p:cNvPr>
            <p:cNvSpPr>
              <a:spLocks/>
            </p:cNvSpPr>
            <p:nvPr/>
          </p:nvSpPr>
          <p:spPr bwMode="auto">
            <a:xfrm>
              <a:off x="6029325" y="260350"/>
              <a:ext cx="252413" cy="168275"/>
            </a:xfrm>
            <a:custGeom>
              <a:avLst/>
              <a:gdLst>
                <a:gd name="T0" fmla="*/ 0 w 336"/>
                <a:gd name="T1" fmla="*/ 0 h 223"/>
                <a:gd name="T2" fmla="*/ 0 w 336"/>
                <a:gd name="T3" fmla="*/ 223 h 223"/>
                <a:gd name="T4" fmla="*/ 336 w 336"/>
                <a:gd name="T5" fmla="*/ 223 h 223"/>
              </a:gdLst>
              <a:ahLst/>
              <a:cxnLst>
                <a:cxn ang="0">
                  <a:pos x="T0" y="T1"/>
                </a:cxn>
                <a:cxn ang="0">
                  <a:pos x="T2" y="T3"/>
                </a:cxn>
                <a:cxn ang="0">
                  <a:pos x="T4" y="T5"/>
                </a:cxn>
              </a:cxnLst>
              <a:rect l="0" t="0" r="r" b="b"/>
              <a:pathLst>
                <a:path w="336" h="223">
                  <a:moveTo>
                    <a:pt x="0" y="0"/>
                  </a:moveTo>
                  <a:lnTo>
                    <a:pt x="0" y="223"/>
                  </a:lnTo>
                  <a:lnTo>
                    <a:pt x="336" y="223"/>
                  </a:ln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27" name="Freeform 300">
              <a:extLst>
                <a:ext uri="{FF2B5EF4-FFF2-40B4-BE49-F238E27FC236}">
                  <a16:creationId xmlns:a16="http://schemas.microsoft.com/office/drawing/2014/main" id="{C7CCEC12-9FC3-462A-80A7-DA819F962D7D}"/>
                </a:ext>
              </a:extLst>
            </p:cNvPr>
            <p:cNvSpPr>
              <a:spLocks/>
            </p:cNvSpPr>
            <p:nvPr/>
          </p:nvSpPr>
          <p:spPr bwMode="auto">
            <a:xfrm>
              <a:off x="6284913" y="336550"/>
              <a:ext cx="207963" cy="349250"/>
            </a:xfrm>
            <a:custGeom>
              <a:avLst/>
              <a:gdLst>
                <a:gd name="T0" fmla="*/ 0 w 278"/>
                <a:gd name="T1" fmla="*/ 0 h 464"/>
                <a:gd name="T2" fmla="*/ 0 w 278"/>
                <a:gd name="T3" fmla="*/ 464 h 464"/>
                <a:gd name="T4" fmla="*/ 278 w 278"/>
                <a:gd name="T5" fmla="*/ 464 h 464"/>
              </a:gdLst>
              <a:ahLst/>
              <a:cxnLst>
                <a:cxn ang="0">
                  <a:pos x="T0" y="T1"/>
                </a:cxn>
                <a:cxn ang="0">
                  <a:pos x="T2" y="T3"/>
                </a:cxn>
                <a:cxn ang="0">
                  <a:pos x="T4" y="T5"/>
                </a:cxn>
              </a:cxnLst>
              <a:rect l="0" t="0" r="r" b="b"/>
              <a:pathLst>
                <a:path w="278" h="464">
                  <a:moveTo>
                    <a:pt x="0" y="0"/>
                  </a:moveTo>
                  <a:lnTo>
                    <a:pt x="0" y="464"/>
                  </a:lnTo>
                  <a:lnTo>
                    <a:pt x="278" y="464"/>
                  </a:ln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28" name="Line 301">
              <a:extLst>
                <a:ext uri="{FF2B5EF4-FFF2-40B4-BE49-F238E27FC236}">
                  <a16:creationId xmlns:a16="http://schemas.microsoft.com/office/drawing/2014/main" id="{1E83BEA7-5E49-46A8-BF41-B370684FDCF9}"/>
                </a:ext>
              </a:extLst>
            </p:cNvPr>
            <p:cNvSpPr>
              <a:spLocks noChangeShapeType="1"/>
            </p:cNvSpPr>
            <p:nvPr/>
          </p:nvSpPr>
          <p:spPr bwMode="auto">
            <a:xfrm>
              <a:off x="6492875" y="574675"/>
              <a:ext cx="0" cy="385763"/>
            </a:xfrm>
            <a:prstGeom prst="line">
              <a:avLst/>
            </a:prstGeom>
            <a:noFill/>
            <a:ln w="12700" cap="flat">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29" name="Line 302">
              <a:extLst>
                <a:ext uri="{FF2B5EF4-FFF2-40B4-BE49-F238E27FC236}">
                  <a16:creationId xmlns:a16="http://schemas.microsoft.com/office/drawing/2014/main" id="{09502141-E315-4D65-B078-0387D729D37D}"/>
                </a:ext>
              </a:extLst>
            </p:cNvPr>
            <p:cNvSpPr>
              <a:spLocks noChangeShapeType="1"/>
            </p:cNvSpPr>
            <p:nvPr/>
          </p:nvSpPr>
          <p:spPr bwMode="auto">
            <a:xfrm>
              <a:off x="6132513" y="960438"/>
              <a:ext cx="392113" cy="0"/>
            </a:xfrm>
            <a:prstGeom prst="line">
              <a:avLst/>
            </a:prstGeom>
            <a:noFill/>
            <a:ln w="12700" cap="flat">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0" name="Freeform 303">
              <a:extLst>
                <a:ext uri="{FF2B5EF4-FFF2-40B4-BE49-F238E27FC236}">
                  <a16:creationId xmlns:a16="http://schemas.microsoft.com/office/drawing/2014/main" id="{03218742-85A4-4A6A-B4A7-53380EBE4569}"/>
                </a:ext>
              </a:extLst>
            </p:cNvPr>
            <p:cNvSpPr>
              <a:spLocks/>
            </p:cNvSpPr>
            <p:nvPr/>
          </p:nvSpPr>
          <p:spPr bwMode="auto">
            <a:xfrm>
              <a:off x="5832475" y="781050"/>
              <a:ext cx="74613" cy="115888"/>
            </a:xfrm>
            <a:custGeom>
              <a:avLst/>
              <a:gdLst>
                <a:gd name="T0" fmla="*/ 32 w 101"/>
                <a:gd name="T1" fmla="*/ 154 h 154"/>
                <a:gd name="T2" fmla="*/ 0 w 101"/>
                <a:gd name="T3" fmla="*/ 14 h 154"/>
                <a:gd name="T4" fmla="*/ 67 w 101"/>
                <a:gd name="T5" fmla="*/ 0 h 154"/>
                <a:gd name="T6" fmla="*/ 101 w 101"/>
                <a:gd name="T7" fmla="*/ 149 h 154"/>
              </a:gdLst>
              <a:ahLst/>
              <a:cxnLst>
                <a:cxn ang="0">
                  <a:pos x="T0" y="T1"/>
                </a:cxn>
                <a:cxn ang="0">
                  <a:pos x="T2" y="T3"/>
                </a:cxn>
                <a:cxn ang="0">
                  <a:pos x="T4" y="T5"/>
                </a:cxn>
                <a:cxn ang="0">
                  <a:pos x="T6" y="T7"/>
                </a:cxn>
              </a:cxnLst>
              <a:rect l="0" t="0" r="r" b="b"/>
              <a:pathLst>
                <a:path w="101" h="154">
                  <a:moveTo>
                    <a:pt x="32" y="154"/>
                  </a:moveTo>
                  <a:lnTo>
                    <a:pt x="0" y="14"/>
                  </a:lnTo>
                  <a:lnTo>
                    <a:pt x="67" y="0"/>
                  </a:lnTo>
                  <a:lnTo>
                    <a:pt x="101" y="149"/>
                  </a:ln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1" name="Freeform 304">
              <a:extLst>
                <a:ext uri="{FF2B5EF4-FFF2-40B4-BE49-F238E27FC236}">
                  <a16:creationId xmlns:a16="http://schemas.microsoft.com/office/drawing/2014/main" id="{2D020EEB-B846-43D1-9551-0D66C61CAE31}"/>
                </a:ext>
              </a:extLst>
            </p:cNvPr>
            <p:cNvSpPr>
              <a:spLocks/>
            </p:cNvSpPr>
            <p:nvPr/>
          </p:nvSpPr>
          <p:spPr bwMode="auto">
            <a:xfrm>
              <a:off x="5872163" y="952500"/>
              <a:ext cx="71438" cy="115888"/>
            </a:xfrm>
            <a:custGeom>
              <a:avLst/>
              <a:gdLst>
                <a:gd name="T0" fmla="*/ 66 w 96"/>
                <a:gd name="T1" fmla="*/ 0 h 154"/>
                <a:gd name="T2" fmla="*/ 96 w 96"/>
                <a:gd name="T3" fmla="*/ 139 h 154"/>
                <a:gd name="T4" fmla="*/ 30 w 96"/>
                <a:gd name="T5" fmla="*/ 154 h 154"/>
                <a:gd name="T6" fmla="*/ 0 w 96"/>
                <a:gd name="T7" fmla="*/ 22 h 154"/>
              </a:gdLst>
              <a:ahLst/>
              <a:cxnLst>
                <a:cxn ang="0">
                  <a:pos x="T0" y="T1"/>
                </a:cxn>
                <a:cxn ang="0">
                  <a:pos x="T2" y="T3"/>
                </a:cxn>
                <a:cxn ang="0">
                  <a:pos x="T4" y="T5"/>
                </a:cxn>
                <a:cxn ang="0">
                  <a:pos x="T6" y="T7"/>
                </a:cxn>
              </a:cxnLst>
              <a:rect l="0" t="0" r="r" b="b"/>
              <a:pathLst>
                <a:path w="96" h="154">
                  <a:moveTo>
                    <a:pt x="66" y="0"/>
                  </a:moveTo>
                  <a:lnTo>
                    <a:pt x="96" y="139"/>
                  </a:lnTo>
                  <a:lnTo>
                    <a:pt x="30" y="154"/>
                  </a:lnTo>
                  <a:lnTo>
                    <a:pt x="0" y="22"/>
                  </a:ln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2" name="Freeform 305">
              <a:extLst>
                <a:ext uri="{FF2B5EF4-FFF2-40B4-BE49-F238E27FC236}">
                  <a16:creationId xmlns:a16="http://schemas.microsoft.com/office/drawing/2014/main" id="{6412210B-5C86-4A54-A86A-552A9550087C}"/>
                </a:ext>
              </a:extLst>
            </p:cNvPr>
            <p:cNvSpPr>
              <a:spLocks/>
            </p:cNvSpPr>
            <p:nvPr/>
          </p:nvSpPr>
          <p:spPr bwMode="auto">
            <a:xfrm>
              <a:off x="5678488" y="715963"/>
              <a:ext cx="388938" cy="401638"/>
            </a:xfrm>
            <a:custGeom>
              <a:avLst/>
              <a:gdLst>
                <a:gd name="T0" fmla="*/ 441 w 518"/>
                <a:gd name="T1" fmla="*/ 535 h 535"/>
                <a:gd name="T2" fmla="*/ 441 w 518"/>
                <a:gd name="T3" fmla="*/ 486 h 535"/>
                <a:gd name="T4" fmla="*/ 518 w 518"/>
                <a:gd name="T5" fmla="*/ 423 h 535"/>
                <a:gd name="T6" fmla="*/ 518 w 518"/>
                <a:gd name="T7" fmla="*/ 192 h 535"/>
                <a:gd name="T8" fmla="*/ 361 w 518"/>
                <a:gd name="T9" fmla="*/ 0 h 535"/>
                <a:gd name="T10" fmla="*/ 191 w 518"/>
                <a:gd name="T11" fmla="*/ 0 h 535"/>
                <a:gd name="T12" fmla="*/ 22 w 518"/>
                <a:gd name="T13" fmla="*/ 192 h 535"/>
                <a:gd name="T14" fmla="*/ 2 w 518"/>
                <a:gd name="T15" fmla="*/ 328 h 535"/>
                <a:gd name="T16" fmla="*/ 80 w 518"/>
                <a:gd name="T17" fmla="*/ 374 h 535"/>
                <a:gd name="T18" fmla="*/ 301 w 518"/>
                <a:gd name="T19" fmla="*/ 328 h 535"/>
                <a:gd name="T20" fmla="*/ 336 w 518"/>
                <a:gd name="T21" fmla="*/ 270 h 535"/>
                <a:gd name="T22" fmla="*/ 278 w 518"/>
                <a:gd name="T23" fmla="*/ 235 h 535"/>
                <a:gd name="T24" fmla="*/ 141 w 518"/>
                <a:gd name="T25" fmla="*/ 258 h 535"/>
                <a:gd name="T26" fmla="*/ 148 w 518"/>
                <a:gd name="T27" fmla="*/ 216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8" h="535">
                  <a:moveTo>
                    <a:pt x="441" y="535"/>
                  </a:moveTo>
                  <a:lnTo>
                    <a:pt x="441" y="486"/>
                  </a:lnTo>
                  <a:cubicBezTo>
                    <a:pt x="503" y="486"/>
                    <a:pt x="518" y="453"/>
                    <a:pt x="518" y="423"/>
                  </a:cubicBezTo>
                  <a:lnTo>
                    <a:pt x="518" y="192"/>
                  </a:lnTo>
                  <a:cubicBezTo>
                    <a:pt x="518" y="60"/>
                    <a:pt x="469" y="7"/>
                    <a:pt x="361" y="0"/>
                  </a:cubicBezTo>
                  <a:lnTo>
                    <a:pt x="191" y="0"/>
                  </a:lnTo>
                  <a:cubicBezTo>
                    <a:pt x="84" y="7"/>
                    <a:pt x="55" y="67"/>
                    <a:pt x="22" y="192"/>
                  </a:cubicBezTo>
                  <a:cubicBezTo>
                    <a:pt x="13" y="227"/>
                    <a:pt x="0" y="277"/>
                    <a:pt x="2" y="328"/>
                  </a:cubicBezTo>
                  <a:cubicBezTo>
                    <a:pt x="2" y="358"/>
                    <a:pt x="38" y="383"/>
                    <a:pt x="80" y="374"/>
                  </a:cubicBezTo>
                  <a:cubicBezTo>
                    <a:pt x="132" y="363"/>
                    <a:pt x="301" y="328"/>
                    <a:pt x="301" y="328"/>
                  </a:cubicBezTo>
                  <a:cubicBezTo>
                    <a:pt x="327" y="320"/>
                    <a:pt x="342" y="294"/>
                    <a:pt x="336" y="270"/>
                  </a:cubicBezTo>
                  <a:cubicBezTo>
                    <a:pt x="330" y="246"/>
                    <a:pt x="305" y="230"/>
                    <a:pt x="278" y="235"/>
                  </a:cubicBezTo>
                  <a:lnTo>
                    <a:pt x="141" y="258"/>
                  </a:lnTo>
                  <a:lnTo>
                    <a:pt x="148" y="216"/>
                  </a:ln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3" name="Line 306">
              <a:extLst>
                <a:ext uri="{FF2B5EF4-FFF2-40B4-BE49-F238E27FC236}">
                  <a16:creationId xmlns:a16="http://schemas.microsoft.com/office/drawing/2014/main" id="{1788011A-BD2B-48FD-ACA2-15138824C4C6}"/>
                </a:ext>
              </a:extLst>
            </p:cNvPr>
            <p:cNvSpPr>
              <a:spLocks noChangeShapeType="1"/>
            </p:cNvSpPr>
            <p:nvPr/>
          </p:nvSpPr>
          <p:spPr bwMode="auto">
            <a:xfrm>
              <a:off x="5770563" y="992188"/>
              <a:ext cx="0" cy="125413"/>
            </a:xfrm>
            <a:prstGeom prst="line">
              <a:avLst/>
            </a:prstGeom>
            <a:noFill/>
            <a:ln w="12700" cap="flat">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4" name="Freeform 307">
              <a:extLst>
                <a:ext uri="{FF2B5EF4-FFF2-40B4-BE49-F238E27FC236}">
                  <a16:creationId xmlns:a16="http://schemas.microsoft.com/office/drawing/2014/main" id="{C1838253-52EA-4B14-BB45-D8EAE99EA434}"/>
                </a:ext>
              </a:extLst>
            </p:cNvPr>
            <p:cNvSpPr>
              <a:spLocks/>
            </p:cNvSpPr>
            <p:nvPr/>
          </p:nvSpPr>
          <p:spPr bwMode="auto">
            <a:xfrm>
              <a:off x="5784850" y="425450"/>
              <a:ext cx="73025" cy="114300"/>
            </a:xfrm>
            <a:custGeom>
              <a:avLst/>
              <a:gdLst>
                <a:gd name="T0" fmla="*/ 97 w 97"/>
                <a:gd name="T1" fmla="*/ 0 h 152"/>
                <a:gd name="T2" fmla="*/ 80 w 97"/>
                <a:gd name="T3" fmla="*/ 0 h 152"/>
                <a:gd name="T4" fmla="*/ 0 w 97"/>
                <a:gd name="T5" fmla="*/ 123 h 152"/>
                <a:gd name="T6" fmla="*/ 0 w 97"/>
                <a:gd name="T7" fmla="*/ 152 h 152"/>
              </a:gdLst>
              <a:ahLst/>
              <a:cxnLst>
                <a:cxn ang="0">
                  <a:pos x="T0" y="T1"/>
                </a:cxn>
                <a:cxn ang="0">
                  <a:pos x="T2" y="T3"/>
                </a:cxn>
                <a:cxn ang="0">
                  <a:pos x="T4" y="T5"/>
                </a:cxn>
                <a:cxn ang="0">
                  <a:pos x="T6" y="T7"/>
                </a:cxn>
              </a:cxnLst>
              <a:rect l="0" t="0" r="r" b="b"/>
              <a:pathLst>
                <a:path w="97" h="152">
                  <a:moveTo>
                    <a:pt x="97" y="0"/>
                  </a:moveTo>
                  <a:lnTo>
                    <a:pt x="80" y="0"/>
                  </a:lnTo>
                  <a:cubicBezTo>
                    <a:pt x="33" y="23"/>
                    <a:pt x="0" y="69"/>
                    <a:pt x="0" y="123"/>
                  </a:cubicBezTo>
                  <a:lnTo>
                    <a:pt x="0" y="152"/>
                  </a:ln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5" name="Freeform 308">
              <a:extLst>
                <a:ext uri="{FF2B5EF4-FFF2-40B4-BE49-F238E27FC236}">
                  <a16:creationId xmlns:a16="http://schemas.microsoft.com/office/drawing/2014/main" id="{32C52E2C-85DC-4D7F-8D1C-07ECA86687A1}"/>
                </a:ext>
              </a:extLst>
            </p:cNvPr>
            <p:cNvSpPr>
              <a:spLocks/>
            </p:cNvSpPr>
            <p:nvPr/>
          </p:nvSpPr>
          <p:spPr bwMode="auto">
            <a:xfrm>
              <a:off x="5927725" y="425450"/>
              <a:ext cx="73025" cy="114300"/>
            </a:xfrm>
            <a:custGeom>
              <a:avLst/>
              <a:gdLst>
                <a:gd name="T0" fmla="*/ 98 w 98"/>
                <a:gd name="T1" fmla="*/ 153 h 153"/>
                <a:gd name="T2" fmla="*/ 98 w 98"/>
                <a:gd name="T3" fmla="*/ 123 h 153"/>
                <a:gd name="T4" fmla="*/ 18 w 98"/>
                <a:gd name="T5" fmla="*/ 0 h 153"/>
                <a:gd name="T6" fmla="*/ 0 w 98"/>
                <a:gd name="T7" fmla="*/ 0 h 153"/>
              </a:gdLst>
              <a:ahLst/>
              <a:cxnLst>
                <a:cxn ang="0">
                  <a:pos x="T0" y="T1"/>
                </a:cxn>
                <a:cxn ang="0">
                  <a:pos x="T2" y="T3"/>
                </a:cxn>
                <a:cxn ang="0">
                  <a:pos x="T4" y="T5"/>
                </a:cxn>
                <a:cxn ang="0">
                  <a:pos x="T6" y="T7"/>
                </a:cxn>
              </a:cxnLst>
              <a:rect l="0" t="0" r="r" b="b"/>
              <a:pathLst>
                <a:path w="98" h="153">
                  <a:moveTo>
                    <a:pt x="98" y="153"/>
                  </a:moveTo>
                  <a:lnTo>
                    <a:pt x="98" y="123"/>
                  </a:lnTo>
                  <a:cubicBezTo>
                    <a:pt x="98" y="69"/>
                    <a:pt x="65" y="23"/>
                    <a:pt x="18" y="0"/>
                  </a:cubicBezTo>
                  <a:lnTo>
                    <a:pt x="0" y="0"/>
                  </a:ln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6" name="Freeform 309">
              <a:extLst>
                <a:ext uri="{FF2B5EF4-FFF2-40B4-BE49-F238E27FC236}">
                  <a16:creationId xmlns:a16="http://schemas.microsoft.com/office/drawing/2014/main" id="{6BE2E147-9FBB-4653-9D08-5C0ECE4FFB72}"/>
                </a:ext>
              </a:extLst>
            </p:cNvPr>
            <p:cNvSpPr>
              <a:spLocks/>
            </p:cNvSpPr>
            <p:nvPr/>
          </p:nvSpPr>
          <p:spPr bwMode="auto">
            <a:xfrm>
              <a:off x="5848350" y="407988"/>
              <a:ext cx="88900" cy="93663"/>
            </a:xfrm>
            <a:custGeom>
              <a:avLst/>
              <a:gdLst>
                <a:gd name="T0" fmla="*/ 120 w 120"/>
                <a:gd name="T1" fmla="*/ 123 h 123"/>
                <a:gd name="T2" fmla="*/ 108 w 120"/>
                <a:gd name="T3" fmla="*/ 0 h 123"/>
                <a:gd name="T4" fmla="*/ 11 w 120"/>
                <a:gd name="T5" fmla="*/ 0 h 123"/>
                <a:gd name="T6" fmla="*/ 0 w 120"/>
                <a:gd name="T7" fmla="*/ 123 h 123"/>
              </a:gdLst>
              <a:ahLst/>
              <a:cxnLst>
                <a:cxn ang="0">
                  <a:pos x="T0" y="T1"/>
                </a:cxn>
                <a:cxn ang="0">
                  <a:pos x="T2" y="T3"/>
                </a:cxn>
                <a:cxn ang="0">
                  <a:pos x="T4" y="T5"/>
                </a:cxn>
                <a:cxn ang="0">
                  <a:pos x="T6" y="T7"/>
                </a:cxn>
              </a:cxnLst>
              <a:rect l="0" t="0" r="r" b="b"/>
              <a:pathLst>
                <a:path w="120" h="123">
                  <a:moveTo>
                    <a:pt x="120" y="123"/>
                  </a:moveTo>
                  <a:cubicBezTo>
                    <a:pt x="103" y="66"/>
                    <a:pt x="105" y="23"/>
                    <a:pt x="108" y="0"/>
                  </a:cubicBezTo>
                  <a:lnTo>
                    <a:pt x="11" y="0"/>
                  </a:lnTo>
                  <a:cubicBezTo>
                    <a:pt x="13" y="19"/>
                    <a:pt x="18" y="62"/>
                    <a:pt x="0" y="123"/>
                  </a:cubicBez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7" name="Freeform 310">
              <a:extLst>
                <a:ext uri="{FF2B5EF4-FFF2-40B4-BE49-F238E27FC236}">
                  <a16:creationId xmlns:a16="http://schemas.microsoft.com/office/drawing/2014/main" id="{691A9CA6-3880-4EA1-B3B0-5A1865057683}"/>
                </a:ext>
              </a:extLst>
            </p:cNvPr>
            <p:cNvSpPr>
              <a:spLocks/>
            </p:cNvSpPr>
            <p:nvPr/>
          </p:nvSpPr>
          <p:spPr bwMode="auto">
            <a:xfrm>
              <a:off x="5765800" y="533400"/>
              <a:ext cx="254000" cy="31750"/>
            </a:xfrm>
            <a:custGeom>
              <a:avLst/>
              <a:gdLst>
                <a:gd name="T0" fmla="*/ 27 w 340"/>
                <a:gd name="T1" fmla="*/ 42 h 42"/>
                <a:gd name="T2" fmla="*/ 0 w 340"/>
                <a:gd name="T3" fmla="*/ 27 h 42"/>
                <a:gd name="T4" fmla="*/ 170 w 340"/>
                <a:gd name="T5" fmla="*/ 0 h 42"/>
                <a:gd name="T6" fmla="*/ 340 w 340"/>
                <a:gd name="T7" fmla="*/ 27 h 42"/>
                <a:gd name="T8" fmla="*/ 314 w 340"/>
                <a:gd name="T9" fmla="*/ 42 h 42"/>
              </a:gdLst>
              <a:ahLst/>
              <a:cxnLst>
                <a:cxn ang="0">
                  <a:pos x="T0" y="T1"/>
                </a:cxn>
                <a:cxn ang="0">
                  <a:pos x="T2" y="T3"/>
                </a:cxn>
                <a:cxn ang="0">
                  <a:pos x="T4" y="T5"/>
                </a:cxn>
                <a:cxn ang="0">
                  <a:pos x="T6" y="T7"/>
                </a:cxn>
                <a:cxn ang="0">
                  <a:pos x="T8" y="T9"/>
                </a:cxn>
              </a:cxnLst>
              <a:rect l="0" t="0" r="r" b="b"/>
              <a:pathLst>
                <a:path w="340" h="42">
                  <a:moveTo>
                    <a:pt x="27" y="42"/>
                  </a:moveTo>
                  <a:cubicBezTo>
                    <a:pt x="10" y="38"/>
                    <a:pt x="0" y="33"/>
                    <a:pt x="0" y="27"/>
                  </a:cubicBezTo>
                  <a:cubicBezTo>
                    <a:pt x="0" y="12"/>
                    <a:pt x="76" y="0"/>
                    <a:pt x="170" y="0"/>
                  </a:cubicBezTo>
                  <a:cubicBezTo>
                    <a:pt x="264" y="0"/>
                    <a:pt x="340" y="12"/>
                    <a:pt x="340" y="27"/>
                  </a:cubicBezTo>
                  <a:cubicBezTo>
                    <a:pt x="340" y="33"/>
                    <a:pt x="330" y="38"/>
                    <a:pt x="314" y="42"/>
                  </a:cubicBez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8" name="Freeform 311">
              <a:extLst>
                <a:ext uri="{FF2B5EF4-FFF2-40B4-BE49-F238E27FC236}">
                  <a16:creationId xmlns:a16="http://schemas.microsoft.com/office/drawing/2014/main" id="{C3770247-D466-4AEC-8CB0-5C1AA0843EE1}"/>
                </a:ext>
              </a:extLst>
            </p:cNvPr>
            <p:cNvSpPr>
              <a:spLocks/>
            </p:cNvSpPr>
            <p:nvPr/>
          </p:nvSpPr>
          <p:spPr bwMode="auto">
            <a:xfrm>
              <a:off x="5789613" y="547688"/>
              <a:ext cx="206375" cy="127000"/>
            </a:xfrm>
            <a:custGeom>
              <a:avLst/>
              <a:gdLst>
                <a:gd name="T0" fmla="*/ 272 w 276"/>
                <a:gd name="T1" fmla="*/ 0 h 168"/>
                <a:gd name="T2" fmla="*/ 276 w 276"/>
                <a:gd name="T3" fmla="*/ 30 h 168"/>
                <a:gd name="T4" fmla="*/ 138 w 276"/>
                <a:gd name="T5" fmla="*/ 168 h 168"/>
                <a:gd name="T6" fmla="*/ 0 w 276"/>
                <a:gd name="T7" fmla="*/ 30 h 168"/>
                <a:gd name="T8" fmla="*/ 3 w 276"/>
                <a:gd name="T9" fmla="*/ 0 h 168"/>
              </a:gdLst>
              <a:ahLst/>
              <a:cxnLst>
                <a:cxn ang="0">
                  <a:pos x="T0" y="T1"/>
                </a:cxn>
                <a:cxn ang="0">
                  <a:pos x="T2" y="T3"/>
                </a:cxn>
                <a:cxn ang="0">
                  <a:pos x="T4" y="T5"/>
                </a:cxn>
                <a:cxn ang="0">
                  <a:pos x="T6" y="T7"/>
                </a:cxn>
                <a:cxn ang="0">
                  <a:pos x="T8" y="T9"/>
                </a:cxn>
              </a:cxnLst>
              <a:rect l="0" t="0" r="r" b="b"/>
              <a:pathLst>
                <a:path w="276" h="168">
                  <a:moveTo>
                    <a:pt x="272" y="0"/>
                  </a:moveTo>
                  <a:cubicBezTo>
                    <a:pt x="275" y="9"/>
                    <a:pt x="276" y="20"/>
                    <a:pt x="276" y="30"/>
                  </a:cubicBezTo>
                  <a:cubicBezTo>
                    <a:pt x="276" y="106"/>
                    <a:pt x="214" y="168"/>
                    <a:pt x="138" y="168"/>
                  </a:cubicBezTo>
                  <a:cubicBezTo>
                    <a:pt x="62" y="168"/>
                    <a:pt x="0" y="106"/>
                    <a:pt x="0" y="30"/>
                  </a:cubicBezTo>
                  <a:cubicBezTo>
                    <a:pt x="0" y="20"/>
                    <a:pt x="1" y="9"/>
                    <a:pt x="3" y="0"/>
                  </a:cubicBez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39" name="Rectangle 312">
              <a:extLst>
                <a:ext uri="{FF2B5EF4-FFF2-40B4-BE49-F238E27FC236}">
                  <a16:creationId xmlns:a16="http://schemas.microsoft.com/office/drawing/2014/main" id="{5A385850-9B39-4DFF-B7DD-0E112BEC9B8D}"/>
                </a:ext>
              </a:extLst>
            </p:cNvPr>
            <p:cNvSpPr>
              <a:spLocks noChangeArrowheads="1"/>
            </p:cNvSpPr>
            <p:nvPr/>
          </p:nvSpPr>
          <p:spPr bwMode="auto">
            <a:xfrm>
              <a:off x="6059488" y="501650"/>
              <a:ext cx="60325" cy="58738"/>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40" name="Rectangle 313">
              <a:extLst>
                <a:ext uri="{FF2B5EF4-FFF2-40B4-BE49-F238E27FC236}">
                  <a16:creationId xmlns:a16="http://schemas.microsoft.com/office/drawing/2014/main" id="{B9632818-E070-4CEA-A683-0F0F553F99C2}"/>
                </a:ext>
              </a:extLst>
            </p:cNvPr>
            <p:cNvSpPr>
              <a:spLocks noChangeArrowheads="1"/>
            </p:cNvSpPr>
            <p:nvPr/>
          </p:nvSpPr>
          <p:spPr bwMode="auto">
            <a:xfrm>
              <a:off x="6173788" y="501650"/>
              <a:ext cx="61913" cy="58738"/>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41" name="Rectangle 314">
              <a:extLst>
                <a:ext uri="{FF2B5EF4-FFF2-40B4-BE49-F238E27FC236}">
                  <a16:creationId xmlns:a16="http://schemas.microsoft.com/office/drawing/2014/main" id="{43BD85B0-287B-4A43-9C21-5FAFA2AA7D26}"/>
                </a:ext>
              </a:extLst>
            </p:cNvPr>
            <p:cNvSpPr>
              <a:spLocks noChangeArrowheads="1"/>
            </p:cNvSpPr>
            <p:nvPr/>
          </p:nvSpPr>
          <p:spPr bwMode="auto">
            <a:xfrm>
              <a:off x="6059488" y="609600"/>
              <a:ext cx="60325" cy="58738"/>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42" name="Rectangle 315">
              <a:extLst>
                <a:ext uri="{FF2B5EF4-FFF2-40B4-BE49-F238E27FC236}">
                  <a16:creationId xmlns:a16="http://schemas.microsoft.com/office/drawing/2014/main" id="{6563D849-FF04-48D5-946B-5CC352C1EDB3}"/>
                </a:ext>
              </a:extLst>
            </p:cNvPr>
            <p:cNvSpPr>
              <a:spLocks noChangeArrowheads="1"/>
            </p:cNvSpPr>
            <p:nvPr/>
          </p:nvSpPr>
          <p:spPr bwMode="auto">
            <a:xfrm>
              <a:off x="6173788" y="609600"/>
              <a:ext cx="61913" cy="58738"/>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43" name="Freeform 316">
              <a:extLst>
                <a:ext uri="{FF2B5EF4-FFF2-40B4-BE49-F238E27FC236}">
                  <a16:creationId xmlns:a16="http://schemas.microsoft.com/office/drawing/2014/main" id="{265A2D8D-EE60-4224-B3EB-B3993369B62C}"/>
                </a:ext>
              </a:extLst>
            </p:cNvPr>
            <p:cNvSpPr>
              <a:spLocks/>
            </p:cNvSpPr>
            <p:nvPr/>
          </p:nvSpPr>
          <p:spPr bwMode="auto">
            <a:xfrm>
              <a:off x="6059488" y="719138"/>
              <a:ext cx="60325" cy="57150"/>
            </a:xfrm>
            <a:custGeom>
              <a:avLst/>
              <a:gdLst>
                <a:gd name="T0" fmla="*/ 40 w 81"/>
                <a:gd name="T1" fmla="*/ 77 h 77"/>
                <a:gd name="T2" fmla="*/ 81 w 81"/>
                <a:gd name="T3" fmla="*/ 77 h 77"/>
                <a:gd name="T4" fmla="*/ 81 w 81"/>
                <a:gd name="T5" fmla="*/ 0 h 77"/>
                <a:gd name="T6" fmla="*/ 0 w 81"/>
                <a:gd name="T7" fmla="*/ 0 h 77"/>
              </a:gdLst>
              <a:ahLst/>
              <a:cxnLst>
                <a:cxn ang="0">
                  <a:pos x="T0" y="T1"/>
                </a:cxn>
                <a:cxn ang="0">
                  <a:pos x="T2" y="T3"/>
                </a:cxn>
                <a:cxn ang="0">
                  <a:pos x="T4" y="T5"/>
                </a:cxn>
                <a:cxn ang="0">
                  <a:pos x="T6" y="T7"/>
                </a:cxn>
              </a:cxnLst>
              <a:rect l="0" t="0" r="r" b="b"/>
              <a:pathLst>
                <a:path w="81" h="77">
                  <a:moveTo>
                    <a:pt x="40" y="77"/>
                  </a:moveTo>
                  <a:lnTo>
                    <a:pt x="81" y="77"/>
                  </a:lnTo>
                  <a:lnTo>
                    <a:pt x="81" y="0"/>
                  </a:lnTo>
                  <a:lnTo>
                    <a:pt x="0" y="0"/>
                  </a:ln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44" name="Rectangle 317">
              <a:extLst>
                <a:ext uri="{FF2B5EF4-FFF2-40B4-BE49-F238E27FC236}">
                  <a16:creationId xmlns:a16="http://schemas.microsoft.com/office/drawing/2014/main" id="{8003C05A-7C6B-40A1-B9EC-8FED7BA1D5F1}"/>
                </a:ext>
              </a:extLst>
            </p:cNvPr>
            <p:cNvSpPr>
              <a:spLocks noChangeArrowheads="1"/>
            </p:cNvSpPr>
            <p:nvPr/>
          </p:nvSpPr>
          <p:spPr bwMode="auto">
            <a:xfrm>
              <a:off x="6173788" y="719138"/>
              <a:ext cx="61913" cy="57150"/>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45" name="Freeform 318">
              <a:extLst>
                <a:ext uri="{FF2B5EF4-FFF2-40B4-BE49-F238E27FC236}">
                  <a16:creationId xmlns:a16="http://schemas.microsoft.com/office/drawing/2014/main" id="{0B2A0628-23DB-4AF0-8FC6-DE5C273D5D12}"/>
                </a:ext>
              </a:extLst>
            </p:cNvPr>
            <p:cNvSpPr>
              <a:spLocks/>
            </p:cNvSpPr>
            <p:nvPr/>
          </p:nvSpPr>
          <p:spPr bwMode="auto">
            <a:xfrm>
              <a:off x="6097588" y="825500"/>
              <a:ext cx="22225" cy="58738"/>
            </a:xfrm>
            <a:custGeom>
              <a:avLst/>
              <a:gdLst>
                <a:gd name="T0" fmla="*/ 0 w 31"/>
                <a:gd name="T1" fmla="*/ 78 h 78"/>
                <a:gd name="T2" fmla="*/ 31 w 31"/>
                <a:gd name="T3" fmla="*/ 78 h 78"/>
                <a:gd name="T4" fmla="*/ 31 w 31"/>
                <a:gd name="T5" fmla="*/ 0 h 78"/>
                <a:gd name="T6" fmla="*/ 4 w 31"/>
                <a:gd name="T7" fmla="*/ 0 h 78"/>
              </a:gdLst>
              <a:ahLst/>
              <a:cxnLst>
                <a:cxn ang="0">
                  <a:pos x="T0" y="T1"/>
                </a:cxn>
                <a:cxn ang="0">
                  <a:pos x="T2" y="T3"/>
                </a:cxn>
                <a:cxn ang="0">
                  <a:pos x="T4" y="T5"/>
                </a:cxn>
                <a:cxn ang="0">
                  <a:pos x="T6" y="T7"/>
                </a:cxn>
              </a:cxnLst>
              <a:rect l="0" t="0" r="r" b="b"/>
              <a:pathLst>
                <a:path w="31" h="78">
                  <a:moveTo>
                    <a:pt x="0" y="78"/>
                  </a:moveTo>
                  <a:lnTo>
                    <a:pt x="31" y="78"/>
                  </a:lnTo>
                  <a:lnTo>
                    <a:pt x="31" y="0"/>
                  </a:lnTo>
                  <a:lnTo>
                    <a:pt x="4" y="0"/>
                  </a:lnTo>
                </a:path>
              </a:pathLst>
            </a:cu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46" name="Rectangle 319">
              <a:extLst>
                <a:ext uri="{FF2B5EF4-FFF2-40B4-BE49-F238E27FC236}">
                  <a16:creationId xmlns:a16="http://schemas.microsoft.com/office/drawing/2014/main" id="{7E6C8BE9-311A-4370-9856-F885D645AE40}"/>
                </a:ext>
              </a:extLst>
            </p:cNvPr>
            <p:cNvSpPr>
              <a:spLocks noChangeArrowheads="1"/>
            </p:cNvSpPr>
            <p:nvPr/>
          </p:nvSpPr>
          <p:spPr bwMode="auto">
            <a:xfrm>
              <a:off x="6173788" y="825500"/>
              <a:ext cx="61913" cy="58738"/>
            </a:xfrm>
            <a:prstGeom prst="rect">
              <a:avLst/>
            </a:prstGeom>
            <a:noFill/>
            <a:ln w="12700" cap="flat">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grpSp>
      <p:grpSp>
        <p:nvGrpSpPr>
          <p:cNvPr id="164" name="Technology" descr="{&quot;Key&quot;:&quot;POWER_USER_SHAPE_ICON&quot;,&quot;Value&quot;:&quot;POWER_USER_SHAPE_ICON_STYLE_1&quot;}">
            <a:extLst>
              <a:ext uri="{FF2B5EF4-FFF2-40B4-BE49-F238E27FC236}">
                <a16:creationId xmlns:a16="http://schemas.microsoft.com/office/drawing/2014/main" id="{68BB423D-8F21-4BC0-8ABE-7C7A944E3162}"/>
              </a:ext>
            </a:extLst>
          </p:cNvPr>
          <p:cNvGrpSpPr>
            <a:grpSpLocks noChangeAspect="1"/>
          </p:cNvGrpSpPr>
          <p:nvPr/>
        </p:nvGrpSpPr>
        <p:grpSpPr>
          <a:xfrm>
            <a:off x="4770438" y="2724029"/>
            <a:ext cx="504385" cy="492705"/>
            <a:chOff x="2344738" y="5734051"/>
            <a:chExt cx="754063" cy="736600"/>
          </a:xfrm>
          <a:noFill/>
        </p:grpSpPr>
        <p:sp>
          <p:nvSpPr>
            <p:cNvPr id="165" name="Oval 471">
              <a:extLst>
                <a:ext uri="{FF2B5EF4-FFF2-40B4-BE49-F238E27FC236}">
                  <a16:creationId xmlns:a16="http://schemas.microsoft.com/office/drawing/2014/main" id="{5ACE70A9-543E-4129-A733-86F7930DE7DA}"/>
                </a:ext>
              </a:extLst>
            </p:cNvPr>
            <p:cNvSpPr>
              <a:spLocks noChangeArrowheads="1"/>
            </p:cNvSpPr>
            <p:nvPr/>
          </p:nvSpPr>
          <p:spPr bwMode="auto">
            <a:xfrm>
              <a:off x="2895601" y="6399213"/>
              <a:ext cx="65088" cy="66675"/>
            </a:xfrm>
            <a:prstGeom prst="ellipse">
              <a:avLst/>
            </a:pr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66" name="Oval 472">
              <a:extLst>
                <a:ext uri="{FF2B5EF4-FFF2-40B4-BE49-F238E27FC236}">
                  <a16:creationId xmlns:a16="http://schemas.microsoft.com/office/drawing/2014/main" id="{2F6CBCF7-DF8F-4203-918F-95FB2E2BFD2C}"/>
                </a:ext>
              </a:extLst>
            </p:cNvPr>
            <p:cNvSpPr>
              <a:spLocks noChangeArrowheads="1"/>
            </p:cNvSpPr>
            <p:nvPr/>
          </p:nvSpPr>
          <p:spPr bwMode="auto">
            <a:xfrm>
              <a:off x="2930526" y="6070601"/>
              <a:ext cx="65088" cy="65088"/>
            </a:xfrm>
            <a:prstGeom prst="ellipse">
              <a:avLst/>
            </a:pr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67" name="Oval 473">
              <a:extLst>
                <a:ext uri="{FF2B5EF4-FFF2-40B4-BE49-F238E27FC236}">
                  <a16:creationId xmlns:a16="http://schemas.microsoft.com/office/drawing/2014/main" id="{C688A6A5-FDD6-4C1C-BF26-AB40B89153B0}"/>
                </a:ext>
              </a:extLst>
            </p:cNvPr>
            <p:cNvSpPr>
              <a:spLocks noChangeArrowheads="1"/>
            </p:cNvSpPr>
            <p:nvPr/>
          </p:nvSpPr>
          <p:spPr bwMode="auto">
            <a:xfrm>
              <a:off x="2895601" y="5740401"/>
              <a:ext cx="65088" cy="65088"/>
            </a:xfrm>
            <a:prstGeom prst="ellipse">
              <a:avLst/>
            </a:pr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68" name="Oval 474">
              <a:extLst>
                <a:ext uri="{FF2B5EF4-FFF2-40B4-BE49-F238E27FC236}">
                  <a16:creationId xmlns:a16="http://schemas.microsoft.com/office/drawing/2014/main" id="{CDD002BD-4346-4372-8E3A-6B40C8311C71}"/>
                </a:ext>
              </a:extLst>
            </p:cNvPr>
            <p:cNvSpPr>
              <a:spLocks noChangeArrowheads="1"/>
            </p:cNvSpPr>
            <p:nvPr/>
          </p:nvSpPr>
          <p:spPr bwMode="auto">
            <a:xfrm>
              <a:off x="2806701" y="6294438"/>
              <a:ext cx="65088" cy="66675"/>
            </a:xfrm>
            <a:prstGeom prst="ellipse">
              <a:avLst/>
            </a:pr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69" name="Oval 475">
              <a:extLst>
                <a:ext uri="{FF2B5EF4-FFF2-40B4-BE49-F238E27FC236}">
                  <a16:creationId xmlns:a16="http://schemas.microsoft.com/office/drawing/2014/main" id="{5B1767A9-8765-4640-BF98-1A2EA3070B12}"/>
                </a:ext>
              </a:extLst>
            </p:cNvPr>
            <p:cNvSpPr>
              <a:spLocks noChangeArrowheads="1"/>
            </p:cNvSpPr>
            <p:nvPr/>
          </p:nvSpPr>
          <p:spPr bwMode="auto">
            <a:xfrm>
              <a:off x="2806701" y="5845176"/>
              <a:ext cx="65088" cy="65088"/>
            </a:xfrm>
            <a:prstGeom prst="ellipse">
              <a:avLst/>
            </a:pr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0" name="Oval 476">
              <a:extLst>
                <a:ext uri="{FF2B5EF4-FFF2-40B4-BE49-F238E27FC236}">
                  <a16:creationId xmlns:a16="http://schemas.microsoft.com/office/drawing/2014/main" id="{91F680AB-8131-4E5C-8777-F933583723FE}"/>
                </a:ext>
              </a:extLst>
            </p:cNvPr>
            <p:cNvSpPr>
              <a:spLocks noChangeArrowheads="1"/>
            </p:cNvSpPr>
            <p:nvPr/>
          </p:nvSpPr>
          <p:spPr bwMode="auto">
            <a:xfrm>
              <a:off x="3027363" y="5891213"/>
              <a:ext cx="65088" cy="65088"/>
            </a:xfrm>
            <a:prstGeom prst="ellipse">
              <a:avLst/>
            </a:pr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1" name="Oval 477">
              <a:extLst>
                <a:ext uri="{FF2B5EF4-FFF2-40B4-BE49-F238E27FC236}">
                  <a16:creationId xmlns:a16="http://schemas.microsoft.com/office/drawing/2014/main" id="{32732513-C526-42B4-B3A8-350200C44736}"/>
                </a:ext>
              </a:extLst>
            </p:cNvPr>
            <p:cNvSpPr>
              <a:spLocks noChangeArrowheads="1"/>
            </p:cNvSpPr>
            <p:nvPr/>
          </p:nvSpPr>
          <p:spPr bwMode="auto">
            <a:xfrm>
              <a:off x="3027363" y="6246813"/>
              <a:ext cx="65088" cy="65088"/>
            </a:xfrm>
            <a:prstGeom prst="ellipse">
              <a:avLst/>
            </a:pr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2" name="Freeform 478">
              <a:extLst>
                <a:ext uri="{FF2B5EF4-FFF2-40B4-BE49-F238E27FC236}">
                  <a16:creationId xmlns:a16="http://schemas.microsoft.com/office/drawing/2014/main" id="{22308993-2B29-40B6-BAD6-AE2648F5D9C0}"/>
                </a:ext>
              </a:extLst>
            </p:cNvPr>
            <p:cNvSpPr>
              <a:spLocks/>
            </p:cNvSpPr>
            <p:nvPr/>
          </p:nvSpPr>
          <p:spPr bwMode="auto">
            <a:xfrm>
              <a:off x="2349501" y="5756276"/>
              <a:ext cx="352425" cy="704850"/>
            </a:xfrm>
            <a:custGeom>
              <a:avLst/>
              <a:gdLst>
                <a:gd name="T0" fmla="*/ 522 w 522"/>
                <a:gd name="T1" fmla="*/ 0 h 1043"/>
                <a:gd name="T2" fmla="*/ 462 w 522"/>
                <a:gd name="T3" fmla="*/ 0 h 1043"/>
                <a:gd name="T4" fmla="*/ 417 w 522"/>
                <a:gd name="T5" fmla="*/ 46 h 1043"/>
                <a:gd name="T6" fmla="*/ 417 w 522"/>
                <a:gd name="T7" fmla="*/ 79 h 1043"/>
                <a:gd name="T8" fmla="*/ 382 w 522"/>
                <a:gd name="T9" fmla="*/ 128 h 1043"/>
                <a:gd name="T10" fmla="*/ 340 w 522"/>
                <a:gd name="T11" fmla="*/ 145 h 1043"/>
                <a:gd name="T12" fmla="*/ 284 w 522"/>
                <a:gd name="T13" fmla="*/ 135 h 1043"/>
                <a:gd name="T14" fmla="*/ 263 w 522"/>
                <a:gd name="T15" fmla="*/ 114 h 1043"/>
                <a:gd name="T16" fmla="*/ 195 w 522"/>
                <a:gd name="T17" fmla="*/ 111 h 1043"/>
                <a:gd name="T18" fmla="*/ 111 w 522"/>
                <a:gd name="T19" fmla="*/ 195 h 1043"/>
                <a:gd name="T20" fmla="*/ 111 w 522"/>
                <a:gd name="T21" fmla="*/ 260 h 1043"/>
                <a:gd name="T22" fmla="*/ 134 w 522"/>
                <a:gd name="T23" fmla="*/ 283 h 1043"/>
                <a:gd name="T24" fmla="*/ 145 w 522"/>
                <a:gd name="T25" fmla="*/ 341 h 1043"/>
                <a:gd name="T26" fmla="*/ 128 w 522"/>
                <a:gd name="T27" fmla="*/ 382 h 1043"/>
                <a:gd name="T28" fmla="*/ 79 w 522"/>
                <a:gd name="T29" fmla="*/ 417 h 1043"/>
                <a:gd name="T30" fmla="*/ 46 w 522"/>
                <a:gd name="T31" fmla="*/ 417 h 1043"/>
                <a:gd name="T32" fmla="*/ 0 w 522"/>
                <a:gd name="T33" fmla="*/ 462 h 1043"/>
                <a:gd name="T34" fmla="*/ 0 w 522"/>
                <a:gd name="T35" fmla="*/ 581 h 1043"/>
                <a:gd name="T36" fmla="*/ 46 w 522"/>
                <a:gd name="T37" fmla="*/ 627 h 1043"/>
                <a:gd name="T38" fmla="*/ 79 w 522"/>
                <a:gd name="T39" fmla="*/ 627 h 1043"/>
                <a:gd name="T40" fmla="*/ 128 w 522"/>
                <a:gd name="T41" fmla="*/ 661 h 1043"/>
                <a:gd name="T42" fmla="*/ 145 w 522"/>
                <a:gd name="T43" fmla="*/ 703 h 1043"/>
                <a:gd name="T44" fmla="*/ 135 w 522"/>
                <a:gd name="T45" fmla="*/ 759 h 1043"/>
                <a:gd name="T46" fmla="*/ 114 w 522"/>
                <a:gd name="T47" fmla="*/ 780 h 1043"/>
                <a:gd name="T48" fmla="*/ 111 w 522"/>
                <a:gd name="T49" fmla="*/ 848 h 1043"/>
                <a:gd name="T50" fmla="*/ 195 w 522"/>
                <a:gd name="T51" fmla="*/ 932 h 1043"/>
                <a:gd name="T52" fmla="*/ 260 w 522"/>
                <a:gd name="T53" fmla="*/ 932 h 1043"/>
                <a:gd name="T54" fmla="*/ 283 w 522"/>
                <a:gd name="T55" fmla="*/ 909 h 1043"/>
                <a:gd name="T56" fmla="*/ 341 w 522"/>
                <a:gd name="T57" fmla="*/ 898 h 1043"/>
                <a:gd name="T58" fmla="*/ 384 w 522"/>
                <a:gd name="T59" fmla="*/ 916 h 1043"/>
                <a:gd name="T60" fmla="*/ 417 w 522"/>
                <a:gd name="T61" fmla="*/ 963 h 1043"/>
                <a:gd name="T62" fmla="*/ 417 w 522"/>
                <a:gd name="T63" fmla="*/ 993 h 1043"/>
                <a:gd name="T64" fmla="*/ 462 w 522"/>
                <a:gd name="T65" fmla="*/ 1043 h 1043"/>
                <a:gd name="T66" fmla="*/ 522 w 522"/>
                <a:gd name="T67" fmla="*/ 1043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2" h="1043">
                  <a:moveTo>
                    <a:pt x="522" y="0"/>
                  </a:moveTo>
                  <a:lnTo>
                    <a:pt x="462" y="0"/>
                  </a:lnTo>
                  <a:cubicBezTo>
                    <a:pt x="437" y="0"/>
                    <a:pt x="417" y="21"/>
                    <a:pt x="417" y="46"/>
                  </a:cubicBezTo>
                  <a:lnTo>
                    <a:pt x="417" y="79"/>
                  </a:lnTo>
                  <a:cubicBezTo>
                    <a:pt x="417" y="101"/>
                    <a:pt x="403" y="120"/>
                    <a:pt x="382" y="128"/>
                  </a:cubicBezTo>
                  <a:cubicBezTo>
                    <a:pt x="368" y="133"/>
                    <a:pt x="354" y="139"/>
                    <a:pt x="340" y="145"/>
                  </a:cubicBezTo>
                  <a:cubicBezTo>
                    <a:pt x="321" y="154"/>
                    <a:pt x="299" y="150"/>
                    <a:pt x="284" y="135"/>
                  </a:cubicBezTo>
                  <a:lnTo>
                    <a:pt x="263" y="114"/>
                  </a:lnTo>
                  <a:cubicBezTo>
                    <a:pt x="242" y="93"/>
                    <a:pt x="213" y="93"/>
                    <a:pt x="195" y="111"/>
                  </a:cubicBezTo>
                  <a:lnTo>
                    <a:pt x="111" y="195"/>
                  </a:lnTo>
                  <a:cubicBezTo>
                    <a:pt x="93" y="213"/>
                    <a:pt x="93" y="242"/>
                    <a:pt x="111" y="260"/>
                  </a:cubicBezTo>
                  <a:lnTo>
                    <a:pt x="134" y="283"/>
                  </a:lnTo>
                  <a:cubicBezTo>
                    <a:pt x="150" y="298"/>
                    <a:pt x="154" y="322"/>
                    <a:pt x="145" y="341"/>
                  </a:cubicBezTo>
                  <a:cubicBezTo>
                    <a:pt x="138" y="355"/>
                    <a:pt x="133" y="368"/>
                    <a:pt x="128" y="382"/>
                  </a:cubicBezTo>
                  <a:cubicBezTo>
                    <a:pt x="120" y="403"/>
                    <a:pt x="101" y="417"/>
                    <a:pt x="79" y="417"/>
                  </a:cubicBezTo>
                  <a:lnTo>
                    <a:pt x="46" y="417"/>
                  </a:lnTo>
                  <a:cubicBezTo>
                    <a:pt x="21" y="417"/>
                    <a:pt x="0" y="437"/>
                    <a:pt x="0" y="462"/>
                  </a:cubicBezTo>
                  <a:lnTo>
                    <a:pt x="0" y="581"/>
                  </a:lnTo>
                  <a:cubicBezTo>
                    <a:pt x="0" y="606"/>
                    <a:pt x="21" y="627"/>
                    <a:pt x="46" y="627"/>
                  </a:cubicBezTo>
                  <a:lnTo>
                    <a:pt x="79" y="627"/>
                  </a:lnTo>
                  <a:cubicBezTo>
                    <a:pt x="101" y="627"/>
                    <a:pt x="120" y="640"/>
                    <a:pt x="128" y="661"/>
                  </a:cubicBezTo>
                  <a:cubicBezTo>
                    <a:pt x="133" y="675"/>
                    <a:pt x="139" y="689"/>
                    <a:pt x="145" y="703"/>
                  </a:cubicBezTo>
                  <a:cubicBezTo>
                    <a:pt x="154" y="722"/>
                    <a:pt x="150" y="744"/>
                    <a:pt x="135" y="759"/>
                  </a:cubicBezTo>
                  <a:lnTo>
                    <a:pt x="114" y="780"/>
                  </a:lnTo>
                  <a:cubicBezTo>
                    <a:pt x="93" y="801"/>
                    <a:pt x="93" y="830"/>
                    <a:pt x="111" y="848"/>
                  </a:cubicBezTo>
                  <a:lnTo>
                    <a:pt x="195" y="932"/>
                  </a:lnTo>
                  <a:cubicBezTo>
                    <a:pt x="213" y="950"/>
                    <a:pt x="242" y="950"/>
                    <a:pt x="260" y="932"/>
                  </a:cubicBezTo>
                  <a:lnTo>
                    <a:pt x="283" y="909"/>
                  </a:lnTo>
                  <a:cubicBezTo>
                    <a:pt x="298" y="893"/>
                    <a:pt x="322" y="889"/>
                    <a:pt x="341" y="898"/>
                  </a:cubicBezTo>
                  <a:cubicBezTo>
                    <a:pt x="355" y="905"/>
                    <a:pt x="369" y="911"/>
                    <a:pt x="384" y="916"/>
                  </a:cubicBezTo>
                  <a:cubicBezTo>
                    <a:pt x="404" y="923"/>
                    <a:pt x="417" y="942"/>
                    <a:pt x="417" y="963"/>
                  </a:cubicBezTo>
                  <a:lnTo>
                    <a:pt x="417" y="993"/>
                  </a:lnTo>
                  <a:cubicBezTo>
                    <a:pt x="417" y="1022"/>
                    <a:pt x="437" y="1043"/>
                    <a:pt x="462" y="1043"/>
                  </a:cubicBezTo>
                  <a:lnTo>
                    <a:pt x="522" y="1043"/>
                  </a:lnTo>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3" name="Freeform 480">
              <a:extLst>
                <a:ext uri="{FF2B5EF4-FFF2-40B4-BE49-F238E27FC236}">
                  <a16:creationId xmlns:a16="http://schemas.microsoft.com/office/drawing/2014/main" id="{45214655-5FD0-425B-8A01-F169C2D1B8E2}"/>
                </a:ext>
              </a:extLst>
            </p:cNvPr>
            <p:cNvSpPr>
              <a:spLocks/>
            </p:cNvSpPr>
            <p:nvPr/>
          </p:nvSpPr>
          <p:spPr bwMode="auto">
            <a:xfrm>
              <a:off x="2662238" y="6208713"/>
              <a:ext cx="144463" cy="123825"/>
            </a:xfrm>
            <a:custGeom>
              <a:avLst/>
              <a:gdLst>
                <a:gd name="T0" fmla="*/ 214 w 214"/>
                <a:gd name="T1" fmla="*/ 183 h 183"/>
                <a:gd name="T2" fmla="*/ 168 w 214"/>
                <a:gd name="T3" fmla="*/ 183 h 183"/>
                <a:gd name="T4" fmla="*/ 112 w 214"/>
                <a:gd name="T5" fmla="*/ 128 h 183"/>
                <a:gd name="T6" fmla="*/ 112 w 214"/>
                <a:gd name="T7" fmla="*/ 55 h 183"/>
                <a:gd name="T8" fmla="*/ 73 w 214"/>
                <a:gd name="T9" fmla="*/ 16 h 183"/>
                <a:gd name="T10" fmla="*/ 0 w 214"/>
                <a:gd name="T11" fmla="*/ 16 h 183"/>
                <a:gd name="T12" fmla="*/ 0 w 214"/>
                <a:gd name="T13" fmla="*/ 0 h 183"/>
                <a:gd name="T14" fmla="*/ 73 w 214"/>
                <a:gd name="T15" fmla="*/ 0 h 183"/>
                <a:gd name="T16" fmla="*/ 129 w 214"/>
                <a:gd name="T17" fmla="*/ 55 h 183"/>
                <a:gd name="T18" fmla="*/ 129 w 214"/>
                <a:gd name="T19" fmla="*/ 128 h 183"/>
                <a:gd name="T20" fmla="*/ 168 w 214"/>
                <a:gd name="T21" fmla="*/ 167 h 183"/>
                <a:gd name="T22" fmla="*/ 214 w 214"/>
                <a:gd name="T23" fmla="*/ 167 h 183"/>
                <a:gd name="T24" fmla="*/ 214 w 214"/>
                <a:gd name="T25"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4" h="183">
                  <a:moveTo>
                    <a:pt x="214" y="183"/>
                  </a:moveTo>
                  <a:lnTo>
                    <a:pt x="168" y="183"/>
                  </a:lnTo>
                  <a:cubicBezTo>
                    <a:pt x="137" y="183"/>
                    <a:pt x="112" y="158"/>
                    <a:pt x="112" y="128"/>
                  </a:cubicBezTo>
                  <a:lnTo>
                    <a:pt x="112" y="55"/>
                  </a:lnTo>
                  <a:cubicBezTo>
                    <a:pt x="112" y="34"/>
                    <a:pt x="95" y="16"/>
                    <a:pt x="73" y="16"/>
                  </a:cubicBezTo>
                  <a:lnTo>
                    <a:pt x="0" y="16"/>
                  </a:lnTo>
                  <a:lnTo>
                    <a:pt x="0" y="0"/>
                  </a:lnTo>
                  <a:lnTo>
                    <a:pt x="73" y="0"/>
                  </a:lnTo>
                  <a:cubicBezTo>
                    <a:pt x="104" y="0"/>
                    <a:pt x="129" y="25"/>
                    <a:pt x="129" y="55"/>
                  </a:cubicBezTo>
                  <a:lnTo>
                    <a:pt x="129" y="128"/>
                  </a:lnTo>
                  <a:cubicBezTo>
                    <a:pt x="129" y="149"/>
                    <a:pt x="146" y="167"/>
                    <a:pt x="168" y="167"/>
                  </a:cubicBezTo>
                  <a:lnTo>
                    <a:pt x="214" y="167"/>
                  </a:lnTo>
                  <a:lnTo>
                    <a:pt x="214" y="183"/>
                  </a:ln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4" name="Freeform 481">
              <a:extLst>
                <a:ext uri="{FF2B5EF4-FFF2-40B4-BE49-F238E27FC236}">
                  <a16:creationId xmlns:a16="http://schemas.microsoft.com/office/drawing/2014/main" id="{FF4C1FB0-2527-435C-BAB1-D125980CD318}"/>
                </a:ext>
              </a:extLst>
            </p:cNvPr>
            <p:cNvSpPr>
              <a:spLocks/>
            </p:cNvSpPr>
            <p:nvPr/>
          </p:nvSpPr>
          <p:spPr bwMode="auto">
            <a:xfrm>
              <a:off x="2778126" y="6208713"/>
              <a:ext cx="155575" cy="190500"/>
            </a:xfrm>
            <a:custGeom>
              <a:avLst/>
              <a:gdLst>
                <a:gd name="T0" fmla="*/ 232 w 232"/>
                <a:gd name="T1" fmla="*/ 282 h 282"/>
                <a:gd name="T2" fmla="*/ 215 w 232"/>
                <a:gd name="T3" fmla="*/ 282 h 282"/>
                <a:gd name="T4" fmla="*/ 215 w 232"/>
                <a:gd name="T5" fmla="*/ 93 h 282"/>
                <a:gd name="T6" fmla="*/ 139 w 232"/>
                <a:gd name="T7" fmla="*/ 16 h 282"/>
                <a:gd name="T8" fmla="*/ 0 w 232"/>
                <a:gd name="T9" fmla="*/ 16 h 282"/>
                <a:gd name="T10" fmla="*/ 0 w 232"/>
                <a:gd name="T11" fmla="*/ 0 h 282"/>
                <a:gd name="T12" fmla="*/ 139 w 232"/>
                <a:gd name="T13" fmla="*/ 0 h 282"/>
                <a:gd name="T14" fmla="*/ 232 w 232"/>
                <a:gd name="T15" fmla="*/ 93 h 282"/>
                <a:gd name="T16" fmla="*/ 232 w 232"/>
                <a:gd name="T17" fmla="*/ 28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2" h="282">
                  <a:moveTo>
                    <a:pt x="232" y="282"/>
                  </a:moveTo>
                  <a:lnTo>
                    <a:pt x="215" y="282"/>
                  </a:lnTo>
                  <a:lnTo>
                    <a:pt x="215" y="93"/>
                  </a:lnTo>
                  <a:cubicBezTo>
                    <a:pt x="215" y="51"/>
                    <a:pt x="181" y="16"/>
                    <a:pt x="139" y="16"/>
                  </a:cubicBezTo>
                  <a:lnTo>
                    <a:pt x="0" y="16"/>
                  </a:lnTo>
                  <a:lnTo>
                    <a:pt x="0" y="0"/>
                  </a:lnTo>
                  <a:lnTo>
                    <a:pt x="139" y="0"/>
                  </a:lnTo>
                  <a:cubicBezTo>
                    <a:pt x="190" y="0"/>
                    <a:pt x="232" y="41"/>
                    <a:pt x="232" y="93"/>
                  </a:cubicBezTo>
                  <a:lnTo>
                    <a:pt x="232" y="282"/>
                  </a:ln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5" name="Freeform 482">
              <a:extLst>
                <a:ext uri="{FF2B5EF4-FFF2-40B4-BE49-F238E27FC236}">
                  <a16:creationId xmlns:a16="http://schemas.microsoft.com/office/drawing/2014/main" id="{40FE0275-7B4C-4FD2-B41F-A5D9678DC4F7}"/>
                </a:ext>
              </a:extLst>
            </p:cNvPr>
            <p:cNvSpPr>
              <a:spLocks noEditPoints="1"/>
            </p:cNvSpPr>
            <p:nvPr/>
          </p:nvSpPr>
          <p:spPr bwMode="auto">
            <a:xfrm>
              <a:off x="2890838" y="6394451"/>
              <a:ext cx="76200" cy="76200"/>
            </a:xfrm>
            <a:custGeom>
              <a:avLst/>
              <a:gdLst>
                <a:gd name="T0" fmla="*/ 57 w 113"/>
                <a:gd name="T1" fmla="*/ 17 h 114"/>
                <a:gd name="T2" fmla="*/ 16 w 113"/>
                <a:gd name="T3" fmla="*/ 57 h 114"/>
                <a:gd name="T4" fmla="*/ 57 w 113"/>
                <a:gd name="T5" fmla="*/ 97 h 114"/>
                <a:gd name="T6" fmla="*/ 97 w 113"/>
                <a:gd name="T7" fmla="*/ 57 h 114"/>
                <a:gd name="T8" fmla="*/ 57 w 113"/>
                <a:gd name="T9" fmla="*/ 17 h 114"/>
                <a:gd name="T10" fmla="*/ 57 w 113"/>
                <a:gd name="T11" fmla="*/ 114 h 114"/>
                <a:gd name="T12" fmla="*/ 0 w 113"/>
                <a:gd name="T13" fmla="*/ 57 h 114"/>
                <a:gd name="T14" fmla="*/ 57 w 113"/>
                <a:gd name="T15" fmla="*/ 0 h 114"/>
                <a:gd name="T16" fmla="*/ 113 w 113"/>
                <a:gd name="T17" fmla="*/ 57 h 114"/>
                <a:gd name="T18" fmla="*/ 57 w 113"/>
                <a:gd name="T19"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4">
                  <a:moveTo>
                    <a:pt x="57" y="17"/>
                  </a:moveTo>
                  <a:cubicBezTo>
                    <a:pt x="34" y="17"/>
                    <a:pt x="16" y="35"/>
                    <a:pt x="16" y="57"/>
                  </a:cubicBezTo>
                  <a:cubicBezTo>
                    <a:pt x="16" y="79"/>
                    <a:pt x="34" y="97"/>
                    <a:pt x="57" y="97"/>
                  </a:cubicBezTo>
                  <a:cubicBezTo>
                    <a:pt x="79" y="97"/>
                    <a:pt x="97" y="79"/>
                    <a:pt x="97" y="57"/>
                  </a:cubicBezTo>
                  <a:cubicBezTo>
                    <a:pt x="97" y="35"/>
                    <a:pt x="79" y="17"/>
                    <a:pt x="57" y="17"/>
                  </a:cubicBezTo>
                  <a:close/>
                  <a:moveTo>
                    <a:pt x="57" y="114"/>
                  </a:moveTo>
                  <a:cubicBezTo>
                    <a:pt x="25" y="114"/>
                    <a:pt x="0" y="88"/>
                    <a:pt x="0" y="57"/>
                  </a:cubicBezTo>
                  <a:cubicBezTo>
                    <a:pt x="0" y="26"/>
                    <a:pt x="25" y="0"/>
                    <a:pt x="57" y="0"/>
                  </a:cubicBezTo>
                  <a:cubicBezTo>
                    <a:pt x="88" y="0"/>
                    <a:pt x="113" y="26"/>
                    <a:pt x="113" y="57"/>
                  </a:cubicBezTo>
                  <a:cubicBezTo>
                    <a:pt x="113" y="88"/>
                    <a:pt x="88" y="114"/>
                    <a:pt x="57" y="114"/>
                  </a:cubicBez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6" name="Freeform 483">
              <a:extLst>
                <a:ext uri="{FF2B5EF4-FFF2-40B4-BE49-F238E27FC236}">
                  <a16:creationId xmlns:a16="http://schemas.microsoft.com/office/drawing/2014/main" id="{5F2E99CC-6CCA-4E7C-A440-F3B18917B9B1}"/>
                </a:ext>
              </a:extLst>
            </p:cNvPr>
            <p:cNvSpPr>
              <a:spLocks noEditPoints="1"/>
            </p:cNvSpPr>
            <p:nvPr/>
          </p:nvSpPr>
          <p:spPr bwMode="auto">
            <a:xfrm>
              <a:off x="2801938" y="6289676"/>
              <a:ext cx="76200" cy="76200"/>
            </a:xfrm>
            <a:custGeom>
              <a:avLst/>
              <a:gdLst>
                <a:gd name="T0" fmla="*/ 56 w 113"/>
                <a:gd name="T1" fmla="*/ 17 h 114"/>
                <a:gd name="T2" fmla="*/ 16 w 113"/>
                <a:gd name="T3" fmla="*/ 57 h 114"/>
                <a:gd name="T4" fmla="*/ 56 w 113"/>
                <a:gd name="T5" fmla="*/ 97 h 114"/>
                <a:gd name="T6" fmla="*/ 97 w 113"/>
                <a:gd name="T7" fmla="*/ 57 h 114"/>
                <a:gd name="T8" fmla="*/ 56 w 113"/>
                <a:gd name="T9" fmla="*/ 17 h 114"/>
                <a:gd name="T10" fmla="*/ 56 w 113"/>
                <a:gd name="T11" fmla="*/ 114 h 114"/>
                <a:gd name="T12" fmla="*/ 0 w 113"/>
                <a:gd name="T13" fmla="*/ 57 h 114"/>
                <a:gd name="T14" fmla="*/ 56 w 113"/>
                <a:gd name="T15" fmla="*/ 0 h 114"/>
                <a:gd name="T16" fmla="*/ 113 w 113"/>
                <a:gd name="T17" fmla="*/ 57 h 114"/>
                <a:gd name="T18" fmla="*/ 56 w 113"/>
                <a:gd name="T19"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4">
                  <a:moveTo>
                    <a:pt x="56" y="17"/>
                  </a:moveTo>
                  <a:cubicBezTo>
                    <a:pt x="34" y="17"/>
                    <a:pt x="16" y="35"/>
                    <a:pt x="16" y="57"/>
                  </a:cubicBezTo>
                  <a:cubicBezTo>
                    <a:pt x="16" y="79"/>
                    <a:pt x="34" y="97"/>
                    <a:pt x="56" y="97"/>
                  </a:cubicBezTo>
                  <a:cubicBezTo>
                    <a:pt x="79" y="97"/>
                    <a:pt x="97" y="79"/>
                    <a:pt x="97" y="57"/>
                  </a:cubicBezTo>
                  <a:cubicBezTo>
                    <a:pt x="97" y="35"/>
                    <a:pt x="79" y="17"/>
                    <a:pt x="56" y="17"/>
                  </a:cubicBezTo>
                  <a:close/>
                  <a:moveTo>
                    <a:pt x="56" y="114"/>
                  </a:moveTo>
                  <a:cubicBezTo>
                    <a:pt x="25" y="114"/>
                    <a:pt x="0" y="88"/>
                    <a:pt x="0" y="57"/>
                  </a:cubicBezTo>
                  <a:cubicBezTo>
                    <a:pt x="0" y="26"/>
                    <a:pt x="25" y="0"/>
                    <a:pt x="56" y="0"/>
                  </a:cubicBezTo>
                  <a:cubicBezTo>
                    <a:pt x="88" y="0"/>
                    <a:pt x="113" y="26"/>
                    <a:pt x="113" y="57"/>
                  </a:cubicBezTo>
                  <a:cubicBezTo>
                    <a:pt x="113" y="88"/>
                    <a:pt x="88" y="114"/>
                    <a:pt x="56" y="114"/>
                  </a:cubicBez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7" name="Freeform 484">
              <a:extLst>
                <a:ext uri="{FF2B5EF4-FFF2-40B4-BE49-F238E27FC236}">
                  <a16:creationId xmlns:a16="http://schemas.microsoft.com/office/drawing/2014/main" id="{C3CCB165-DC51-41E4-AA67-DF2B4C1B6948}"/>
                </a:ext>
              </a:extLst>
            </p:cNvPr>
            <p:cNvSpPr>
              <a:spLocks/>
            </p:cNvSpPr>
            <p:nvPr/>
          </p:nvSpPr>
          <p:spPr bwMode="auto">
            <a:xfrm>
              <a:off x="2662238" y="5873751"/>
              <a:ext cx="144463" cy="123825"/>
            </a:xfrm>
            <a:custGeom>
              <a:avLst/>
              <a:gdLst>
                <a:gd name="T0" fmla="*/ 73 w 214"/>
                <a:gd name="T1" fmla="*/ 184 h 184"/>
                <a:gd name="T2" fmla="*/ 0 w 214"/>
                <a:gd name="T3" fmla="*/ 184 h 184"/>
                <a:gd name="T4" fmla="*/ 0 w 214"/>
                <a:gd name="T5" fmla="*/ 167 h 184"/>
                <a:gd name="T6" fmla="*/ 73 w 214"/>
                <a:gd name="T7" fmla="*/ 167 h 184"/>
                <a:gd name="T8" fmla="*/ 112 w 214"/>
                <a:gd name="T9" fmla="*/ 128 h 184"/>
                <a:gd name="T10" fmla="*/ 112 w 214"/>
                <a:gd name="T11" fmla="*/ 55 h 184"/>
                <a:gd name="T12" fmla="*/ 168 w 214"/>
                <a:gd name="T13" fmla="*/ 0 h 184"/>
                <a:gd name="T14" fmla="*/ 214 w 214"/>
                <a:gd name="T15" fmla="*/ 0 h 184"/>
                <a:gd name="T16" fmla="*/ 214 w 214"/>
                <a:gd name="T17" fmla="*/ 16 h 184"/>
                <a:gd name="T18" fmla="*/ 168 w 214"/>
                <a:gd name="T19" fmla="*/ 16 h 184"/>
                <a:gd name="T20" fmla="*/ 129 w 214"/>
                <a:gd name="T21" fmla="*/ 55 h 184"/>
                <a:gd name="T22" fmla="*/ 129 w 214"/>
                <a:gd name="T23" fmla="*/ 128 h 184"/>
                <a:gd name="T24" fmla="*/ 73 w 214"/>
                <a:gd name="T25"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4" h="184">
                  <a:moveTo>
                    <a:pt x="73" y="184"/>
                  </a:moveTo>
                  <a:lnTo>
                    <a:pt x="0" y="184"/>
                  </a:lnTo>
                  <a:lnTo>
                    <a:pt x="0" y="167"/>
                  </a:lnTo>
                  <a:lnTo>
                    <a:pt x="73" y="167"/>
                  </a:lnTo>
                  <a:cubicBezTo>
                    <a:pt x="95" y="167"/>
                    <a:pt x="112" y="149"/>
                    <a:pt x="112" y="128"/>
                  </a:cubicBezTo>
                  <a:lnTo>
                    <a:pt x="112" y="55"/>
                  </a:lnTo>
                  <a:cubicBezTo>
                    <a:pt x="112" y="25"/>
                    <a:pt x="137" y="0"/>
                    <a:pt x="168" y="0"/>
                  </a:cubicBezTo>
                  <a:lnTo>
                    <a:pt x="214" y="0"/>
                  </a:lnTo>
                  <a:lnTo>
                    <a:pt x="214" y="16"/>
                  </a:lnTo>
                  <a:lnTo>
                    <a:pt x="168" y="16"/>
                  </a:lnTo>
                  <a:cubicBezTo>
                    <a:pt x="146" y="16"/>
                    <a:pt x="129" y="34"/>
                    <a:pt x="129" y="55"/>
                  </a:cubicBezTo>
                  <a:lnTo>
                    <a:pt x="129" y="128"/>
                  </a:lnTo>
                  <a:cubicBezTo>
                    <a:pt x="129" y="159"/>
                    <a:pt x="104" y="184"/>
                    <a:pt x="73" y="184"/>
                  </a:cubicBez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8" name="Freeform 485">
              <a:extLst>
                <a:ext uri="{FF2B5EF4-FFF2-40B4-BE49-F238E27FC236}">
                  <a16:creationId xmlns:a16="http://schemas.microsoft.com/office/drawing/2014/main" id="{2A337509-5B96-4188-881C-11E9F597ECA7}"/>
                </a:ext>
              </a:extLst>
            </p:cNvPr>
            <p:cNvSpPr>
              <a:spLocks noEditPoints="1"/>
            </p:cNvSpPr>
            <p:nvPr/>
          </p:nvSpPr>
          <p:spPr bwMode="auto">
            <a:xfrm>
              <a:off x="2801938" y="5840413"/>
              <a:ext cx="76200" cy="76200"/>
            </a:xfrm>
            <a:custGeom>
              <a:avLst/>
              <a:gdLst>
                <a:gd name="T0" fmla="*/ 56 w 113"/>
                <a:gd name="T1" fmla="*/ 17 h 114"/>
                <a:gd name="T2" fmla="*/ 16 w 113"/>
                <a:gd name="T3" fmla="*/ 57 h 114"/>
                <a:gd name="T4" fmla="*/ 56 w 113"/>
                <a:gd name="T5" fmla="*/ 97 h 114"/>
                <a:gd name="T6" fmla="*/ 97 w 113"/>
                <a:gd name="T7" fmla="*/ 57 h 114"/>
                <a:gd name="T8" fmla="*/ 56 w 113"/>
                <a:gd name="T9" fmla="*/ 17 h 114"/>
                <a:gd name="T10" fmla="*/ 56 w 113"/>
                <a:gd name="T11" fmla="*/ 114 h 114"/>
                <a:gd name="T12" fmla="*/ 0 w 113"/>
                <a:gd name="T13" fmla="*/ 57 h 114"/>
                <a:gd name="T14" fmla="*/ 56 w 113"/>
                <a:gd name="T15" fmla="*/ 0 h 114"/>
                <a:gd name="T16" fmla="*/ 113 w 113"/>
                <a:gd name="T17" fmla="*/ 57 h 114"/>
                <a:gd name="T18" fmla="*/ 56 w 113"/>
                <a:gd name="T19"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4">
                  <a:moveTo>
                    <a:pt x="56" y="17"/>
                  </a:moveTo>
                  <a:cubicBezTo>
                    <a:pt x="34" y="17"/>
                    <a:pt x="16" y="35"/>
                    <a:pt x="16" y="57"/>
                  </a:cubicBezTo>
                  <a:cubicBezTo>
                    <a:pt x="16" y="79"/>
                    <a:pt x="34" y="97"/>
                    <a:pt x="56" y="97"/>
                  </a:cubicBezTo>
                  <a:cubicBezTo>
                    <a:pt x="79" y="97"/>
                    <a:pt x="97" y="79"/>
                    <a:pt x="97" y="57"/>
                  </a:cubicBezTo>
                  <a:cubicBezTo>
                    <a:pt x="97" y="35"/>
                    <a:pt x="79" y="17"/>
                    <a:pt x="56" y="17"/>
                  </a:cubicBezTo>
                  <a:close/>
                  <a:moveTo>
                    <a:pt x="56" y="114"/>
                  </a:moveTo>
                  <a:cubicBezTo>
                    <a:pt x="25" y="114"/>
                    <a:pt x="0" y="88"/>
                    <a:pt x="0" y="57"/>
                  </a:cubicBezTo>
                  <a:cubicBezTo>
                    <a:pt x="0" y="26"/>
                    <a:pt x="25" y="0"/>
                    <a:pt x="56" y="0"/>
                  </a:cubicBezTo>
                  <a:cubicBezTo>
                    <a:pt x="88" y="0"/>
                    <a:pt x="113" y="26"/>
                    <a:pt x="113" y="57"/>
                  </a:cubicBezTo>
                  <a:cubicBezTo>
                    <a:pt x="113" y="88"/>
                    <a:pt x="88" y="114"/>
                    <a:pt x="56" y="114"/>
                  </a:cubicBez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79" name="Rectangle 486">
              <a:extLst>
                <a:ext uri="{FF2B5EF4-FFF2-40B4-BE49-F238E27FC236}">
                  <a16:creationId xmlns:a16="http://schemas.microsoft.com/office/drawing/2014/main" id="{EF8E5AEE-BC3E-4F85-BED2-A5F0F4749EF4}"/>
                </a:ext>
              </a:extLst>
            </p:cNvPr>
            <p:cNvSpPr>
              <a:spLocks noChangeArrowheads="1"/>
            </p:cNvSpPr>
            <p:nvPr/>
          </p:nvSpPr>
          <p:spPr bwMode="auto">
            <a:xfrm>
              <a:off x="2732088" y="6097588"/>
              <a:ext cx="196850" cy="11113"/>
            </a:xfrm>
            <a:prstGeom prst="rect">
              <a:avLst/>
            </a:prstGeom>
            <a:grpFill/>
            <a:ln w="3175">
              <a:solidFill>
                <a:schemeClr val="accent3"/>
              </a:solidFill>
              <a:miter lim="800000"/>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0" name="Rectangle 487">
              <a:extLst>
                <a:ext uri="{FF2B5EF4-FFF2-40B4-BE49-F238E27FC236}">
                  <a16:creationId xmlns:a16="http://schemas.microsoft.com/office/drawing/2014/main" id="{14E625B8-A75F-4860-8209-E7B8AB253905}"/>
                </a:ext>
              </a:extLst>
            </p:cNvPr>
            <p:cNvSpPr>
              <a:spLocks noChangeArrowheads="1"/>
            </p:cNvSpPr>
            <p:nvPr/>
          </p:nvSpPr>
          <p:spPr bwMode="auto">
            <a:xfrm>
              <a:off x="2578101" y="6097588"/>
              <a:ext cx="123825" cy="11113"/>
            </a:xfrm>
            <a:prstGeom prst="rect">
              <a:avLst/>
            </a:prstGeom>
            <a:grpFill/>
            <a:ln w="3175">
              <a:solidFill>
                <a:schemeClr val="accent3"/>
              </a:solidFill>
              <a:miter lim="800000"/>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1" name="Freeform 488">
              <a:extLst>
                <a:ext uri="{FF2B5EF4-FFF2-40B4-BE49-F238E27FC236}">
                  <a16:creationId xmlns:a16="http://schemas.microsoft.com/office/drawing/2014/main" id="{E6B1264D-3EC0-4086-8D2A-1804260FECC4}"/>
                </a:ext>
              </a:extLst>
            </p:cNvPr>
            <p:cNvSpPr>
              <a:spLocks noEditPoints="1"/>
            </p:cNvSpPr>
            <p:nvPr/>
          </p:nvSpPr>
          <p:spPr bwMode="auto">
            <a:xfrm>
              <a:off x="2925763" y="6064251"/>
              <a:ext cx="76200" cy="76200"/>
            </a:xfrm>
            <a:custGeom>
              <a:avLst/>
              <a:gdLst>
                <a:gd name="T0" fmla="*/ 57 w 114"/>
                <a:gd name="T1" fmla="*/ 16 h 113"/>
                <a:gd name="T2" fmla="*/ 17 w 114"/>
                <a:gd name="T3" fmla="*/ 57 h 113"/>
                <a:gd name="T4" fmla="*/ 57 w 114"/>
                <a:gd name="T5" fmla="*/ 97 h 113"/>
                <a:gd name="T6" fmla="*/ 97 w 114"/>
                <a:gd name="T7" fmla="*/ 57 h 113"/>
                <a:gd name="T8" fmla="*/ 57 w 114"/>
                <a:gd name="T9" fmla="*/ 16 h 113"/>
                <a:gd name="T10" fmla="*/ 57 w 114"/>
                <a:gd name="T11" fmla="*/ 113 h 113"/>
                <a:gd name="T12" fmla="*/ 0 w 114"/>
                <a:gd name="T13" fmla="*/ 57 h 113"/>
                <a:gd name="T14" fmla="*/ 57 w 114"/>
                <a:gd name="T15" fmla="*/ 0 h 113"/>
                <a:gd name="T16" fmla="*/ 114 w 114"/>
                <a:gd name="T17" fmla="*/ 57 h 113"/>
                <a:gd name="T18" fmla="*/ 57 w 114"/>
                <a:gd name="T19"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3">
                  <a:moveTo>
                    <a:pt x="57" y="16"/>
                  </a:moveTo>
                  <a:cubicBezTo>
                    <a:pt x="35" y="16"/>
                    <a:pt x="17" y="34"/>
                    <a:pt x="17" y="57"/>
                  </a:cubicBezTo>
                  <a:cubicBezTo>
                    <a:pt x="17" y="79"/>
                    <a:pt x="35" y="97"/>
                    <a:pt x="57" y="97"/>
                  </a:cubicBezTo>
                  <a:cubicBezTo>
                    <a:pt x="79" y="97"/>
                    <a:pt x="97" y="79"/>
                    <a:pt x="97" y="57"/>
                  </a:cubicBezTo>
                  <a:cubicBezTo>
                    <a:pt x="97" y="34"/>
                    <a:pt x="79" y="16"/>
                    <a:pt x="57" y="16"/>
                  </a:cubicBezTo>
                  <a:close/>
                  <a:moveTo>
                    <a:pt x="57" y="113"/>
                  </a:moveTo>
                  <a:cubicBezTo>
                    <a:pt x="25" y="113"/>
                    <a:pt x="0" y="88"/>
                    <a:pt x="0" y="57"/>
                  </a:cubicBezTo>
                  <a:cubicBezTo>
                    <a:pt x="0" y="25"/>
                    <a:pt x="25" y="0"/>
                    <a:pt x="57" y="0"/>
                  </a:cubicBezTo>
                  <a:cubicBezTo>
                    <a:pt x="88" y="0"/>
                    <a:pt x="114" y="25"/>
                    <a:pt x="114" y="57"/>
                  </a:cubicBezTo>
                  <a:cubicBezTo>
                    <a:pt x="114" y="88"/>
                    <a:pt x="88" y="113"/>
                    <a:pt x="57" y="113"/>
                  </a:cubicBez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2" name="Freeform 489">
              <a:extLst>
                <a:ext uri="{FF2B5EF4-FFF2-40B4-BE49-F238E27FC236}">
                  <a16:creationId xmlns:a16="http://schemas.microsoft.com/office/drawing/2014/main" id="{1526C34B-6C88-4A63-9F92-B1655C7B9307}"/>
                </a:ext>
              </a:extLst>
            </p:cNvPr>
            <p:cNvSpPr>
              <a:spLocks/>
            </p:cNvSpPr>
            <p:nvPr/>
          </p:nvSpPr>
          <p:spPr bwMode="auto">
            <a:xfrm>
              <a:off x="2778126" y="5805488"/>
              <a:ext cx="155575" cy="192088"/>
            </a:xfrm>
            <a:custGeom>
              <a:avLst/>
              <a:gdLst>
                <a:gd name="T0" fmla="*/ 139 w 232"/>
                <a:gd name="T1" fmla="*/ 283 h 283"/>
                <a:gd name="T2" fmla="*/ 0 w 232"/>
                <a:gd name="T3" fmla="*/ 283 h 283"/>
                <a:gd name="T4" fmla="*/ 0 w 232"/>
                <a:gd name="T5" fmla="*/ 266 h 283"/>
                <a:gd name="T6" fmla="*/ 139 w 232"/>
                <a:gd name="T7" fmla="*/ 266 h 283"/>
                <a:gd name="T8" fmla="*/ 215 w 232"/>
                <a:gd name="T9" fmla="*/ 189 h 283"/>
                <a:gd name="T10" fmla="*/ 215 w 232"/>
                <a:gd name="T11" fmla="*/ 0 h 283"/>
                <a:gd name="T12" fmla="*/ 232 w 232"/>
                <a:gd name="T13" fmla="*/ 0 h 283"/>
                <a:gd name="T14" fmla="*/ 232 w 232"/>
                <a:gd name="T15" fmla="*/ 189 h 283"/>
                <a:gd name="T16" fmla="*/ 139 w 232"/>
                <a:gd name="T17" fmla="*/ 283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2" h="283">
                  <a:moveTo>
                    <a:pt x="139" y="283"/>
                  </a:moveTo>
                  <a:lnTo>
                    <a:pt x="0" y="283"/>
                  </a:lnTo>
                  <a:lnTo>
                    <a:pt x="0" y="266"/>
                  </a:lnTo>
                  <a:lnTo>
                    <a:pt x="139" y="266"/>
                  </a:lnTo>
                  <a:cubicBezTo>
                    <a:pt x="181" y="266"/>
                    <a:pt x="215" y="232"/>
                    <a:pt x="215" y="189"/>
                  </a:cubicBezTo>
                  <a:lnTo>
                    <a:pt x="215" y="0"/>
                  </a:lnTo>
                  <a:lnTo>
                    <a:pt x="232" y="0"/>
                  </a:lnTo>
                  <a:lnTo>
                    <a:pt x="232" y="189"/>
                  </a:lnTo>
                  <a:cubicBezTo>
                    <a:pt x="232" y="241"/>
                    <a:pt x="190" y="283"/>
                    <a:pt x="139" y="283"/>
                  </a:cubicBez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3" name="Freeform 490">
              <a:extLst>
                <a:ext uri="{FF2B5EF4-FFF2-40B4-BE49-F238E27FC236}">
                  <a16:creationId xmlns:a16="http://schemas.microsoft.com/office/drawing/2014/main" id="{BB139CF7-C5EB-44D3-B3FE-753683CAF9ED}"/>
                </a:ext>
              </a:extLst>
            </p:cNvPr>
            <p:cNvSpPr>
              <a:spLocks/>
            </p:cNvSpPr>
            <p:nvPr/>
          </p:nvSpPr>
          <p:spPr bwMode="auto">
            <a:xfrm>
              <a:off x="2851151" y="5937251"/>
              <a:ext cx="187325" cy="114300"/>
            </a:xfrm>
            <a:custGeom>
              <a:avLst/>
              <a:gdLst>
                <a:gd name="T0" fmla="*/ 41 w 278"/>
                <a:gd name="T1" fmla="*/ 170 h 170"/>
                <a:gd name="T2" fmla="*/ 0 w 278"/>
                <a:gd name="T3" fmla="*/ 170 h 170"/>
                <a:gd name="T4" fmla="*/ 0 w 278"/>
                <a:gd name="T5" fmla="*/ 153 h 170"/>
                <a:gd name="T6" fmla="*/ 41 w 278"/>
                <a:gd name="T7" fmla="*/ 153 h 170"/>
                <a:gd name="T8" fmla="*/ 105 w 278"/>
                <a:gd name="T9" fmla="*/ 131 h 170"/>
                <a:gd name="T10" fmla="*/ 267 w 278"/>
                <a:gd name="T11" fmla="*/ 0 h 170"/>
                <a:gd name="T12" fmla="*/ 278 w 278"/>
                <a:gd name="T13" fmla="*/ 13 h 170"/>
                <a:gd name="T14" fmla="*/ 115 w 278"/>
                <a:gd name="T15" fmla="*/ 144 h 170"/>
                <a:gd name="T16" fmla="*/ 41 w 278"/>
                <a:gd name="T17"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170">
                  <a:moveTo>
                    <a:pt x="41" y="170"/>
                  </a:moveTo>
                  <a:lnTo>
                    <a:pt x="0" y="170"/>
                  </a:lnTo>
                  <a:lnTo>
                    <a:pt x="0" y="153"/>
                  </a:lnTo>
                  <a:lnTo>
                    <a:pt x="41" y="153"/>
                  </a:lnTo>
                  <a:cubicBezTo>
                    <a:pt x="64" y="153"/>
                    <a:pt x="87" y="145"/>
                    <a:pt x="105" y="131"/>
                  </a:cubicBezTo>
                  <a:lnTo>
                    <a:pt x="267" y="0"/>
                  </a:lnTo>
                  <a:lnTo>
                    <a:pt x="278" y="13"/>
                  </a:lnTo>
                  <a:lnTo>
                    <a:pt x="115" y="144"/>
                  </a:lnTo>
                  <a:cubicBezTo>
                    <a:pt x="94" y="160"/>
                    <a:pt x="68" y="170"/>
                    <a:pt x="41" y="170"/>
                  </a:cubicBezTo>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4" name="Rectangle 491">
              <a:extLst>
                <a:ext uri="{FF2B5EF4-FFF2-40B4-BE49-F238E27FC236}">
                  <a16:creationId xmlns:a16="http://schemas.microsoft.com/office/drawing/2014/main" id="{256A4CE5-E02F-45AA-B82A-BBE50CA02066}"/>
                </a:ext>
              </a:extLst>
            </p:cNvPr>
            <p:cNvSpPr>
              <a:spLocks noChangeArrowheads="1"/>
            </p:cNvSpPr>
            <p:nvPr/>
          </p:nvSpPr>
          <p:spPr bwMode="auto">
            <a:xfrm>
              <a:off x="2636838" y="6040438"/>
              <a:ext cx="166688" cy="11113"/>
            </a:xfrm>
            <a:prstGeom prst="rect">
              <a:avLst/>
            </a:prstGeom>
            <a:grpFill/>
            <a:ln w="3175">
              <a:solidFill>
                <a:schemeClr val="accent3"/>
              </a:solidFill>
              <a:miter lim="800000"/>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5" name="Rectangle 492">
              <a:extLst>
                <a:ext uri="{FF2B5EF4-FFF2-40B4-BE49-F238E27FC236}">
                  <a16:creationId xmlns:a16="http://schemas.microsoft.com/office/drawing/2014/main" id="{F8E984C1-8AC4-4D93-9B4C-5FBBAA1E9E37}"/>
                </a:ext>
              </a:extLst>
            </p:cNvPr>
            <p:cNvSpPr>
              <a:spLocks noChangeArrowheads="1"/>
            </p:cNvSpPr>
            <p:nvPr/>
          </p:nvSpPr>
          <p:spPr bwMode="auto">
            <a:xfrm>
              <a:off x="2592388" y="6040438"/>
              <a:ext cx="22225" cy="11113"/>
            </a:xfrm>
            <a:prstGeom prst="rect">
              <a:avLst/>
            </a:prstGeom>
            <a:grpFill/>
            <a:ln w="3175">
              <a:solidFill>
                <a:schemeClr val="accent3"/>
              </a:solidFill>
              <a:miter lim="800000"/>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6" name="Freeform 493">
              <a:extLst>
                <a:ext uri="{FF2B5EF4-FFF2-40B4-BE49-F238E27FC236}">
                  <a16:creationId xmlns:a16="http://schemas.microsoft.com/office/drawing/2014/main" id="{39FA3C54-2EF9-483A-8CC2-47745DA011C3}"/>
                </a:ext>
              </a:extLst>
            </p:cNvPr>
            <p:cNvSpPr>
              <a:spLocks noEditPoints="1"/>
            </p:cNvSpPr>
            <p:nvPr/>
          </p:nvSpPr>
          <p:spPr bwMode="auto">
            <a:xfrm>
              <a:off x="2890838" y="5734051"/>
              <a:ext cx="76200" cy="77788"/>
            </a:xfrm>
            <a:custGeom>
              <a:avLst/>
              <a:gdLst>
                <a:gd name="T0" fmla="*/ 57 w 113"/>
                <a:gd name="T1" fmla="*/ 17 h 114"/>
                <a:gd name="T2" fmla="*/ 16 w 113"/>
                <a:gd name="T3" fmla="*/ 57 h 114"/>
                <a:gd name="T4" fmla="*/ 57 w 113"/>
                <a:gd name="T5" fmla="*/ 97 h 114"/>
                <a:gd name="T6" fmla="*/ 97 w 113"/>
                <a:gd name="T7" fmla="*/ 57 h 114"/>
                <a:gd name="T8" fmla="*/ 57 w 113"/>
                <a:gd name="T9" fmla="*/ 17 h 114"/>
                <a:gd name="T10" fmla="*/ 57 w 113"/>
                <a:gd name="T11" fmla="*/ 114 h 114"/>
                <a:gd name="T12" fmla="*/ 0 w 113"/>
                <a:gd name="T13" fmla="*/ 57 h 114"/>
                <a:gd name="T14" fmla="*/ 57 w 113"/>
                <a:gd name="T15" fmla="*/ 0 h 114"/>
                <a:gd name="T16" fmla="*/ 113 w 113"/>
                <a:gd name="T17" fmla="*/ 57 h 114"/>
                <a:gd name="T18" fmla="*/ 57 w 113"/>
                <a:gd name="T19"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4">
                  <a:moveTo>
                    <a:pt x="57" y="17"/>
                  </a:moveTo>
                  <a:cubicBezTo>
                    <a:pt x="34" y="17"/>
                    <a:pt x="16" y="35"/>
                    <a:pt x="16" y="57"/>
                  </a:cubicBezTo>
                  <a:cubicBezTo>
                    <a:pt x="16" y="79"/>
                    <a:pt x="34" y="97"/>
                    <a:pt x="57" y="97"/>
                  </a:cubicBezTo>
                  <a:cubicBezTo>
                    <a:pt x="79" y="97"/>
                    <a:pt x="97" y="79"/>
                    <a:pt x="97" y="57"/>
                  </a:cubicBezTo>
                  <a:cubicBezTo>
                    <a:pt x="97" y="35"/>
                    <a:pt x="79" y="17"/>
                    <a:pt x="57" y="17"/>
                  </a:cubicBezTo>
                  <a:close/>
                  <a:moveTo>
                    <a:pt x="57" y="114"/>
                  </a:moveTo>
                  <a:cubicBezTo>
                    <a:pt x="25" y="114"/>
                    <a:pt x="0" y="89"/>
                    <a:pt x="0" y="57"/>
                  </a:cubicBezTo>
                  <a:cubicBezTo>
                    <a:pt x="0" y="26"/>
                    <a:pt x="25" y="0"/>
                    <a:pt x="57" y="0"/>
                  </a:cubicBezTo>
                  <a:cubicBezTo>
                    <a:pt x="88" y="0"/>
                    <a:pt x="113" y="26"/>
                    <a:pt x="113" y="57"/>
                  </a:cubicBezTo>
                  <a:cubicBezTo>
                    <a:pt x="113" y="89"/>
                    <a:pt x="88" y="114"/>
                    <a:pt x="57" y="114"/>
                  </a:cubicBez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7" name="Freeform 494">
              <a:extLst>
                <a:ext uri="{FF2B5EF4-FFF2-40B4-BE49-F238E27FC236}">
                  <a16:creationId xmlns:a16="http://schemas.microsoft.com/office/drawing/2014/main" id="{44EFB154-0A7F-424F-8AC1-971AA157ECEE}"/>
                </a:ext>
              </a:extLst>
            </p:cNvPr>
            <p:cNvSpPr>
              <a:spLocks noEditPoints="1"/>
            </p:cNvSpPr>
            <p:nvPr/>
          </p:nvSpPr>
          <p:spPr bwMode="auto">
            <a:xfrm>
              <a:off x="3021013" y="5884863"/>
              <a:ext cx="77788" cy="76200"/>
            </a:xfrm>
            <a:custGeom>
              <a:avLst/>
              <a:gdLst>
                <a:gd name="T0" fmla="*/ 57 w 114"/>
                <a:gd name="T1" fmla="*/ 16 h 113"/>
                <a:gd name="T2" fmla="*/ 17 w 114"/>
                <a:gd name="T3" fmla="*/ 57 h 113"/>
                <a:gd name="T4" fmla="*/ 57 w 114"/>
                <a:gd name="T5" fmla="*/ 97 h 113"/>
                <a:gd name="T6" fmla="*/ 97 w 114"/>
                <a:gd name="T7" fmla="*/ 57 h 113"/>
                <a:gd name="T8" fmla="*/ 57 w 114"/>
                <a:gd name="T9" fmla="*/ 16 h 113"/>
                <a:gd name="T10" fmla="*/ 57 w 114"/>
                <a:gd name="T11" fmla="*/ 113 h 113"/>
                <a:gd name="T12" fmla="*/ 0 w 114"/>
                <a:gd name="T13" fmla="*/ 57 h 113"/>
                <a:gd name="T14" fmla="*/ 57 w 114"/>
                <a:gd name="T15" fmla="*/ 0 h 113"/>
                <a:gd name="T16" fmla="*/ 114 w 114"/>
                <a:gd name="T17" fmla="*/ 57 h 113"/>
                <a:gd name="T18" fmla="*/ 57 w 114"/>
                <a:gd name="T19"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3">
                  <a:moveTo>
                    <a:pt x="57" y="16"/>
                  </a:moveTo>
                  <a:cubicBezTo>
                    <a:pt x="35" y="16"/>
                    <a:pt x="17" y="34"/>
                    <a:pt x="17" y="57"/>
                  </a:cubicBezTo>
                  <a:cubicBezTo>
                    <a:pt x="17" y="79"/>
                    <a:pt x="35" y="97"/>
                    <a:pt x="57" y="97"/>
                  </a:cubicBezTo>
                  <a:cubicBezTo>
                    <a:pt x="79" y="97"/>
                    <a:pt x="97" y="79"/>
                    <a:pt x="97" y="57"/>
                  </a:cubicBezTo>
                  <a:cubicBezTo>
                    <a:pt x="97" y="34"/>
                    <a:pt x="79" y="16"/>
                    <a:pt x="57" y="16"/>
                  </a:cubicBezTo>
                  <a:close/>
                  <a:moveTo>
                    <a:pt x="57" y="113"/>
                  </a:moveTo>
                  <a:cubicBezTo>
                    <a:pt x="26" y="113"/>
                    <a:pt x="0" y="88"/>
                    <a:pt x="0" y="57"/>
                  </a:cubicBezTo>
                  <a:cubicBezTo>
                    <a:pt x="0" y="25"/>
                    <a:pt x="26" y="0"/>
                    <a:pt x="57" y="0"/>
                  </a:cubicBezTo>
                  <a:cubicBezTo>
                    <a:pt x="88" y="0"/>
                    <a:pt x="114" y="25"/>
                    <a:pt x="114" y="57"/>
                  </a:cubicBezTo>
                  <a:cubicBezTo>
                    <a:pt x="114" y="88"/>
                    <a:pt x="88" y="113"/>
                    <a:pt x="57" y="113"/>
                  </a:cubicBezTo>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8" name="Freeform 495">
              <a:extLst>
                <a:ext uri="{FF2B5EF4-FFF2-40B4-BE49-F238E27FC236}">
                  <a16:creationId xmlns:a16="http://schemas.microsoft.com/office/drawing/2014/main" id="{168BC14E-0389-45F6-AFC5-67402ABD7229}"/>
                </a:ext>
              </a:extLst>
            </p:cNvPr>
            <p:cNvSpPr>
              <a:spLocks/>
            </p:cNvSpPr>
            <p:nvPr/>
          </p:nvSpPr>
          <p:spPr bwMode="auto">
            <a:xfrm>
              <a:off x="2662238" y="6151563"/>
              <a:ext cx="376238" cy="114300"/>
            </a:xfrm>
            <a:custGeom>
              <a:avLst/>
              <a:gdLst>
                <a:gd name="T0" fmla="*/ 546 w 557"/>
                <a:gd name="T1" fmla="*/ 169 h 169"/>
                <a:gd name="T2" fmla="*/ 384 w 557"/>
                <a:gd name="T3" fmla="*/ 39 h 169"/>
                <a:gd name="T4" fmla="*/ 320 w 557"/>
                <a:gd name="T5" fmla="*/ 16 h 169"/>
                <a:gd name="T6" fmla="*/ 0 w 557"/>
                <a:gd name="T7" fmla="*/ 16 h 169"/>
                <a:gd name="T8" fmla="*/ 0 w 557"/>
                <a:gd name="T9" fmla="*/ 0 h 169"/>
                <a:gd name="T10" fmla="*/ 320 w 557"/>
                <a:gd name="T11" fmla="*/ 0 h 169"/>
                <a:gd name="T12" fmla="*/ 394 w 557"/>
                <a:gd name="T13" fmla="*/ 26 h 169"/>
                <a:gd name="T14" fmla="*/ 557 w 557"/>
                <a:gd name="T15" fmla="*/ 156 h 169"/>
                <a:gd name="T16" fmla="*/ 546 w 557"/>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7" h="169">
                  <a:moveTo>
                    <a:pt x="546" y="169"/>
                  </a:moveTo>
                  <a:lnTo>
                    <a:pt x="384" y="39"/>
                  </a:lnTo>
                  <a:cubicBezTo>
                    <a:pt x="366" y="24"/>
                    <a:pt x="343" y="16"/>
                    <a:pt x="320" y="16"/>
                  </a:cubicBezTo>
                  <a:lnTo>
                    <a:pt x="0" y="16"/>
                  </a:lnTo>
                  <a:lnTo>
                    <a:pt x="0" y="0"/>
                  </a:lnTo>
                  <a:lnTo>
                    <a:pt x="320" y="0"/>
                  </a:lnTo>
                  <a:cubicBezTo>
                    <a:pt x="347" y="0"/>
                    <a:pt x="373" y="9"/>
                    <a:pt x="394" y="26"/>
                  </a:cubicBezTo>
                  <a:lnTo>
                    <a:pt x="557" y="156"/>
                  </a:lnTo>
                  <a:lnTo>
                    <a:pt x="546" y="169"/>
                  </a:ln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89" name="Rectangle 496">
              <a:extLst>
                <a:ext uri="{FF2B5EF4-FFF2-40B4-BE49-F238E27FC236}">
                  <a16:creationId xmlns:a16="http://schemas.microsoft.com/office/drawing/2014/main" id="{22483FD0-95FB-41FB-A542-DE6EA6BBEFBB}"/>
                </a:ext>
              </a:extLst>
            </p:cNvPr>
            <p:cNvSpPr>
              <a:spLocks noChangeArrowheads="1"/>
            </p:cNvSpPr>
            <p:nvPr/>
          </p:nvSpPr>
          <p:spPr bwMode="auto">
            <a:xfrm>
              <a:off x="2617788" y="6151563"/>
              <a:ext cx="22225" cy="11113"/>
            </a:xfrm>
            <a:prstGeom prst="rect">
              <a:avLst/>
            </a:prstGeom>
            <a:grpFill/>
            <a:ln w="3175">
              <a:solidFill>
                <a:schemeClr val="accent3"/>
              </a:solidFill>
              <a:miter lim="800000"/>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90" name="Freeform 497">
              <a:extLst>
                <a:ext uri="{FF2B5EF4-FFF2-40B4-BE49-F238E27FC236}">
                  <a16:creationId xmlns:a16="http://schemas.microsoft.com/office/drawing/2014/main" id="{17D5E280-2C28-46EA-8CA1-F102E31DA7BD}"/>
                </a:ext>
              </a:extLst>
            </p:cNvPr>
            <p:cNvSpPr>
              <a:spLocks noEditPoints="1"/>
            </p:cNvSpPr>
            <p:nvPr/>
          </p:nvSpPr>
          <p:spPr bwMode="auto">
            <a:xfrm>
              <a:off x="3021013" y="6242051"/>
              <a:ext cx="77788" cy="76200"/>
            </a:xfrm>
            <a:custGeom>
              <a:avLst/>
              <a:gdLst>
                <a:gd name="T0" fmla="*/ 57 w 114"/>
                <a:gd name="T1" fmla="*/ 17 h 114"/>
                <a:gd name="T2" fmla="*/ 17 w 114"/>
                <a:gd name="T3" fmla="*/ 57 h 114"/>
                <a:gd name="T4" fmla="*/ 57 w 114"/>
                <a:gd name="T5" fmla="*/ 97 h 114"/>
                <a:gd name="T6" fmla="*/ 97 w 114"/>
                <a:gd name="T7" fmla="*/ 57 h 114"/>
                <a:gd name="T8" fmla="*/ 57 w 114"/>
                <a:gd name="T9" fmla="*/ 17 h 114"/>
                <a:gd name="T10" fmla="*/ 57 w 114"/>
                <a:gd name="T11" fmla="*/ 114 h 114"/>
                <a:gd name="T12" fmla="*/ 0 w 114"/>
                <a:gd name="T13" fmla="*/ 57 h 114"/>
                <a:gd name="T14" fmla="*/ 57 w 114"/>
                <a:gd name="T15" fmla="*/ 0 h 114"/>
                <a:gd name="T16" fmla="*/ 114 w 114"/>
                <a:gd name="T17" fmla="*/ 57 h 114"/>
                <a:gd name="T18" fmla="*/ 57 w 114"/>
                <a:gd name="T19"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4">
                  <a:moveTo>
                    <a:pt x="57" y="17"/>
                  </a:moveTo>
                  <a:cubicBezTo>
                    <a:pt x="35" y="17"/>
                    <a:pt x="17" y="35"/>
                    <a:pt x="17" y="57"/>
                  </a:cubicBezTo>
                  <a:cubicBezTo>
                    <a:pt x="17" y="79"/>
                    <a:pt x="35" y="97"/>
                    <a:pt x="57" y="97"/>
                  </a:cubicBezTo>
                  <a:cubicBezTo>
                    <a:pt x="79" y="97"/>
                    <a:pt x="97" y="79"/>
                    <a:pt x="97" y="57"/>
                  </a:cubicBezTo>
                  <a:cubicBezTo>
                    <a:pt x="97" y="35"/>
                    <a:pt x="79" y="17"/>
                    <a:pt x="57" y="17"/>
                  </a:cubicBezTo>
                  <a:close/>
                  <a:moveTo>
                    <a:pt x="57" y="114"/>
                  </a:moveTo>
                  <a:cubicBezTo>
                    <a:pt x="26" y="114"/>
                    <a:pt x="0" y="88"/>
                    <a:pt x="0" y="57"/>
                  </a:cubicBezTo>
                  <a:cubicBezTo>
                    <a:pt x="0" y="26"/>
                    <a:pt x="26" y="0"/>
                    <a:pt x="57" y="0"/>
                  </a:cubicBezTo>
                  <a:cubicBezTo>
                    <a:pt x="88" y="0"/>
                    <a:pt x="114" y="26"/>
                    <a:pt x="114" y="57"/>
                  </a:cubicBezTo>
                  <a:cubicBezTo>
                    <a:pt x="114" y="88"/>
                    <a:pt x="88" y="114"/>
                    <a:pt x="57" y="114"/>
                  </a:cubicBezTo>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91" name="Freeform 498">
              <a:extLst>
                <a:ext uri="{FF2B5EF4-FFF2-40B4-BE49-F238E27FC236}">
                  <a16:creationId xmlns:a16="http://schemas.microsoft.com/office/drawing/2014/main" id="{48C4186C-35E8-4EE2-B072-65071A5412BB}"/>
                </a:ext>
              </a:extLst>
            </p:cNvPr>
            <p:cNvSpPr>
              <a:spLocks/>
            </p:cNvSpPr>
            <p:nvPr/>
          </p:nvSpPr>
          <p:spPr bwMode="auto">
            <a:xfrm>
              <a:off x="2536826" y="5943601"/>
              <a:ext cx="165100" cy="330200"/>
            </a:xfrm>
            <a:custGeom>
              <a:avLst/>
              <a:gdLst>
                <a:gd name="T0" fmla="*/ 245 w 245"/>
                <a:gd name="T1" fmla="*/ 489 h 489"/>
                <a:gd name="T2" fmla="*/ 0 w 245"/>
                <a:gd name="T3" fmla="*/ 245 h 489"/>
                <a:gd name="T4" fmla="*/ 245 w 245"/>
                <a:gd name="T5" fmla="*/ 0 h 489"/>
                <a:gd name="T6" fmla="*/ 245 w 245"/>
                <a:gd name="T7" fmla="*/ 17 h 489"/>
                <a:gd name="T8" fmla="*/ 17 w 245"/>
                <a:gd name="T9" fmla="*/ 245 h 489"/>
                <a:gd name="T10" fmla="*/ 245 w 245"/>
                <a:gd name="T11" fmla="*/ 472 h 489"/>
                <a:gd name="T12" fmla="*/ 245 w 245"/>
                <a:gd name="T13" fmla="*/ 489 h 489"/>
              </a:gdLst>
              <a:ahLst/>
              <a:cxnLst>
                <a:cxn ang="0">
                  <a:pos x="T0" y="T1"/>
                </a:cxn>
                <a:cxn ang="0">
                  <a:pos x="T2" y="T3"/>
                </a:cxn>
                <a:cxn ang="0">
                  <a:pos x="T4" y="T5"/>
                </a:cxn>
                <a:cxn ang="0">
                  <a:pos x="T6" y="T7"/>
                </a:cxn>
                <a:cxn ang="0">
                  <a:pos x="T8" y="T9"/>
                </a:cxn>
                <a:cxn ang="0">
                  <a:pos x="T10" y="T11"/>
                </a:cxn>
                <a:cxn ang="0">
                  <a:pos x="T12" y="T13"/>
                </a:cxn>
              </a:cxnLst>
              <a:rect l="0" t="0" r="r" b="b"/>
              <a:pathLst>
                <a:path w="245" h="489">
                  <a:moveTo>
                    <a:pt x="245" y="489"/>
                  </a:moveTo>
                  <a:cubicBezTo>
                    <a:pt x="110" y="489"/>
                    <a:pt x="0" y="379"/>
                    <a:pt x="0" y="245"/>
                  </a:cubicBezTo>
                  <a:cubicBezTo>
                    <a:pt x="0" y="110"/>
                    <a:pt x="110" y="0"/>
                    <a:pt x="245" y="0"/>
                  </a:cubicBezTo>
                  <a:lnTo>
                    <a:pt x="245" y="17"/>
                  </a:lnTo>
                  <a:cubicBezTo>
                    <a:pt x="119" y="17"/>
                    <a:pt x="17" y="119"/>
                    <a:pt x="17" y="245"/>
                  </a:cubicBezTo>
                  <a:cubicBezTo>
                    <a:pt x="17" y="370"/>
                    <a:pt x="119" y="472"/>
                    <a:pt x="245" y="472"/>
                  </a:cubicBezTo>
                  <a:lnTo>
                    <a:pt x="245" y="489"/>
                  </a:ln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92" name="Freeform 499">
              <a:extLst>
                <a:ext uri="{FF2B5EF4-FFF2-40B4-BE49-F238E27FC236}">
                  <a16:creationId xmlns:a16="http://schemas.microsoft.com/office/drawing/2014/main" id="{D4786E47-0B5C-49E2-92BB-F40869412D6B}"/>
                </a:ext>
              </a:extLst>
            </p:cNvPr>
            <p:cNvSpPr>
              <a:spLocks/>
            </p:cNvSpPr>
            <p:nvPr/>
          </p:nvSpPr>
          <p:spPr bwMode="auto">
            <a:xfrm>
              <a:off x="2344738" y="5751513"/>
              <a:ext cx="357188" cy="714375"/>
            </a:xfrm>
            <a:custGeom>
              <a:avLst/>
              <a:gdLst>
                <a:gd name="T0" fmla="*/ 470 w 530"/>
                <a:gd name="T1" fmla="*/ 1059 h 1059"/>
                <a:gd name="T2" fmla="*/ 416 w 530"/>
                <a:gd name="T3" fmla="*/ 971 h 1059"/>
                <a:gd name="T4" fmla="*/ 346 w 530"/>
                <a:gd name="T5" fmla="*/ 914 h 1059"/>
                <a:gd name="T6" fmla="*/ 273 w 530"/>
                <a:gd name="T7" fmla="*/ 946 h 1059"/>
                <a:gd name="T8" fmla="*/ 113 w 530"/>
                <a:gd name="T9" fmla="*/ 862 h 1059"/>
                <a:gd name="T10" fmla="*/ 137 w 530"/>
                <a:gd name="T11" fmla="*/ 761 h 1059"/>
                <a:gd name="T12" fmla="*/ 128 w 530"/>
                <a:gd name="T13" fmla="*/ 671 h 1059"/>
                <a:gd name="T14" fmla="*/ 54 w 530"/>
                <a:gd name="T15" fmla="*/ 643 h 1059"/>
                <a:gd name="T16" fmla="*/ 0 w 530"/>
                <a:gd name="T17" fmla="*/ 470 h 1059"/>
                <a:gd name="T18" fmla="*/ 87 w 530"/>
                <a:gd name="T19" fmla="*/ 416 h 1059"/>
                <a:gd name="T20" fmla="*/ 145 w 530"/>
                <a:gd name="T21" fmla="*/ 346 h 1059"/>
                <a:gd name="T22" fmla="*/ 113 w 530"/>
                <a:gd name="T23" fmla="*/ 273 h 1059"/>
                <a:gd name="T24" fmla="*/ 113 w 530"/>
                <a:gd name="T25" fmla="*/ 197 h 1059"/>
                <a:gd name="T26" fmla="*/ 236 w 530"/>
                <a:gd name="T27" fmla="*/ 98 h 1059"/>
                <a:gd name="T28" fmla="*/ 298 w 530"/>
                <a:gd name="T29" fmla="*/ 137 h 1059"/>
                <a:gd name="T30" fmla="*/ 388 w 530"/>
                <a:gd name="T31" fmla="*/ 128 h 1059"/>
                <a:gd name="T32" fmla="*/ 416 w 530"/>
                <a:gd name="T33" fmla="*/ 54 h 1059"/>
                <a:gd name="T34" fmla="*/ 530 w 530"/>
                <a:gd name="T35" fmla="*/ 0 h 1059"/>
                <a:gd name="T36" fmla="*/ 470 w 530"/>
                <a:gd name="T37" fmla="*/ 17 h 1059"/>
                <a:gd name="T38" fmla="*/ 433 w 530"/>
                <a:gd name="T39" fmla="*/ 87 h 1059"/>
                <a:gd name="T40" fmla="*/ 351 w 530"/>
                <a:gd name="T41" fmla="*/ 161 h 1059"/>
                <a:gd name="T42" fmla="*/ 265 w 530"/>
                <a:gd name="T43" fmla="*/ 128 h 1059"/>
                <a:gd name="T44" fmla="*/ 209 w 530"/>
                <a:gd name="T45" fmla="*/ 125 h 1059"/>
                <a:gd name="T46" fmla="*/ 114 w 530"/>
                <a:gd name="T47" fmla="*/ 235 h 1059"/>
                <a:gd name="T48" fmla="*/ 148 w 530"/>
                <a:gd name="T49" fmla="*/ 285 h 1059"/>
                <a:gd name="T50" fmla="*/ 143 w 530"/>
                <a:gd name="T51" fmla="*/ 393 h 1059"/>
                <a:gd name="T52" fmla="*/ 54 w 530"/>
                <a:gd name="T53" fmla="*/ 433 h 1059"/>
                <a:gd name="T54" fmla="*/ 17 w 530"/>
                <a:gd name="T55" fmla="*/ 589 h 1059"/>
                <a:gd name="T56" fmla="*/ 87 w 530"/>
                <a:gd name="T57" fmla="*/ 626 h 1059"/>
                <a:gd name="T58" fmla="*/ 161 w 530"/>
                <a:gd name="T59" fmla="*/ 708 h 1059"/>
                <a:gd name="T60" fmla="*/ 128 w 530"/>
                <a:gd name="T61" fmla="*/ 794 h 1059"/>
                <a:gd name="T62" fmla="*/ 209 w 530"/>
                <a:gd name="T63" fmla="*/ 934 h 1059"/>
                <a:gd name="T64" fmla="*/ 285 w 530"/>
                <a:gd name="T65" fmla="*/ 911 h 1059"/>
                <a:gd name="T66" fmla="*/ 395 w 530"/>
                <a:gd name="T67" fmla="*/ 916 h 1059"/>
                <a:gd name="T68" fmla="*/ 433 w 530"/>
                <a:gd name="T69" fmla="*/ 1001 h 1059"/>
                <a:gd name="T70" fmla="*/ 530 w 530"/>
                <a:gd name="T71" fmla="*/ 1042 h 10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0" h="1059">
                  <a:moveTo>
                    <a:pt x="530" y="1059"/>
                  </a:moveTo>
                  <a:lnTo>
                    <a:pt x="470" y="1059"/>
                  </a:lnTo>
                  <a:cubicBezTo>
                    <a:pt x="439" y="1059"/>
                    <a:pt x="416" y="1034"/>
                    <a:pt x="416" y="1001"/>
                  </a:cubicBezTo>
                  <a:lnTo>
                    <a:pt x="416" y="971"/>
                  </a:lnTo>
                  <a:cubicBezTo>
                    <a:pt x="416" y="953"/>
                    <a:pt x="405" y="937"/>
                    <a:pt x="389" y="932"/>
                  </a:cubicBezTo>
                  <a:cubicBezTo>
                    <a:pt x="374" y="927"/>
                    <a:pt x="360" y="921"/>
                    <a:pt x="346" y="914"/>
                  </a:cubicBezTo>
                  <a:cubicBezTo>
                    <a:pt x="329" y="906"/>
                    <a:pt x="310" y="910"/>
                    <a:pt x="297" y="923"/>
                  </a:cubicBezTo>
                  <a:lnTo>
                    <a:pt x="273" y="946"/>
                  </a:lnTo>
                  <a:cubicBezTo>
                    <a:pt x="252" y="967"/>
                    <a:pt x="218" y="967"/>
                    <a:pt x="197" y="946"/>
                  </a:cubicBezTo>
                  <a:lnTo>
                    <a:pt x="113" y="862"/>
                  </a:lnTo>
                  <a:cubicBezTo>
                    <a:pt x="91" y="840"/>
                    <a:pt x="93" y="806"/>
                    <a:pt x="116" y="782"/>
                  </a:cubicBezTo>
                  <a:lnTo>
                    <a:pt x="137" y="761"/>
                  </a:lnTo>
                  <a:cubicBezTo>
                    <a:pt x="150" y="749"/>
                    <a:pt x="153" y="730"/>
                    <a:pt x="146" y="715"/>
                  </a:cubicBezTo>
                  <a:cubicBezTo>
                    <a:pt x="139" y="701"/>
                    <a:pt x="133" y="686"/>
                    <a:pt x="128" y="671"/>
                  </a:cubicBezTo>
                  <a:cubicBezTo>
                    <a:pt x="122" y="654"/>
                    <a:pt x="105" y="643"/>
                    <a:pt x="87" y="643"/>
                  </a:cubicBezTo>
                  <a:lnTo>
                    <a:pt x="54" y="643"/>
                  </a:lnTo>
                  <a:cubicBezTo>
                    <a:pt x="24" y="643"/>
                    <a:pt x="0" y="619"/>
                    <a:pt x="0" y="589"/>
                  </a:cubicBezTo>
                  <a:lnTo>
                    <a:pt x="0" y="470"/>
                  </a:lnTo>
                  <a:cubicBezTo>
                    <a:pt x="0" y="440"/>
                    <a:pt x="24" y="416"/>
                    <a:pt x="54" y="416"/>
                  </a:cubicBezTo>
                  <a:lnTo>
                    <a:pt x="87" y="416"/>
                  </a:lnTo>
                  <a:cubicBezTo>
                    <a:pt x="105" y="416"/>
                    <a:pt x="122" y="405"/>
                    <a:pt x="128" y="388"/>
                  </a:cubicBezTo>
                  <a:cubicBezTo>
                    <a:pt x="133" y="373"/>
                    <a:pt x="139" y="359"/>
                    <a:pt x="145" y="346"/>
                  </a:cubicBezTo>
                  <a:cubicBezTo>
                    <a:pt x="153" y="329"/>
                    <a:pt x="149" y="310"/>
                    <a:pt x="136" y="297"/>
                  </a:cubicBezTo>
                  <a:lnTo>
                    <a:pt x="113" y="273"/>
                  </a:lnTo>
                  <a:cubicBezTo>
                    <a:pt x="103" y="263"/>
                    <a:pt x="97" y="250"/>
                    <a:pt x="97" y="235"/>
                  </a:cubicBezTo>
                  <a:cubicBezTo>
                    <a:pt x="97" y="221"/>
                    <a:pt x="103" y="207"/>
                    <a:pt x="113" y="197"/>
                  </a:cubicBezTo>
                  <a:lnTo>
                    <a:pt x="197" y="113"/>
                  </a:lnTo>
                  <a:cubicBezTo>
                    <a:pt x="207" y="103"/>
                    <a:pt x="221" y="97"/>
                    <a:pt x="236" y="98"/>
                  </a:cubicBezTo>
                  <a:cubicBezTo>
                    <a:pt x="251" y="98"/>
                    <a:pt x="265" y="105"/>
                    <a:pt x="277" y="116"/>
                  </a:cubicBezTo>
                  <a:lnTo>
                    <a:pt x="298" y="137"/>
                  </a:lnTo>
                  <a:cubicBezTo>
                    <a:pt x="310" y="150"/>
                    <a:pt x="329" y="153"/>
                    <a:pt x="344" y="146"/>
                  </a:cubicBezTo>
                  <a:cubicBezTo>
                    <a:pt x="358" y="139"/>
                    <a:pt x="373" y="133"/>
                    <a:pt x="388" y="128"/>
                  </a:cubicBezTo>
                  <a:cubicBezTo>
                    <a:pt x="405" y="122"/>
                    <a:pt x="416" y="105"/>
                    <a:pt x="416" y="87"/>
                  </a:cubicBezTo>
                  <a:lnTo>
                    <a:pt x="416" y="54"/>
                  </a:lnTo>
                  <a:cubicBezTo>
                    <a:pt x="416" y="24"/>
                    <a:pt x="440" y="0"/>
                    <a:pt x="470" y="0"/>
                  </a:cubicBezTo>
                  <a:lnTo>
                    <a:pt x="530" y="0"/>
                  </a:lnTo>
                  <a:lnTo>
                    <a:pt x="530" y="17"/>
                  </a:lnTo>
                  <a:lnTo>
                    <a:pt x="470" y="17"/>
                  </a:lnTo>
                  <a:cubicBezTo>
                    <a:pt x="450" y="17"/>
                    <a:pt x="433" y="33"/>
                    <a:pt x="433" y="54"/>
                  </a:cubicBezTo>
                  <a:lnTo>
                    <a:pt x="433" y="87"/>
                  </a:lnTo>
                  <a:cubicBezTo>
                    <a:pt x="433" y="112"/>
                    <a:pt x="417" y="135"/>
                    <a:pt x="393" y="143"/>
                  </a:cubicBezTo>
                  <a:cubicBezTo>
                    <a:pt x="379" y="148"/>
                    <a:pt x="365" y="154"/>
                    <a:pt x="351" y="161"/>
                  </a:cubicBezTo>
                  <a:cubicBezTo>
                    <a:pt x="330" y="171"/>
                    <a:pt x="303" y="167"/>
                    <a:pt x="286" y="149"/>
                  </a:cubicBezTo>
                  <a:lnTo>
                    <a:pt x="265" y="128"/>
                  </a:lnTo>
                  <a:cubicBezTo>
                    <a:pt x="256" y="120"/>
                    <a:pt x="246" y="115"/>
                    <a:pt x="235" y="114"/>
                  </a:cubicBezTo>
                  <a:cubicBezTo>
                    <a:pt x="225" y="114"/>
                    <a:pt x="216" y="118"/>
                    <a:pt x="209" y="125"/>
                  </a:cubicBezTo>
                  <a:lnTo>
                    <a:pt x="125" y="209"/>
                  </a:lnTo>
                  <a:cubicBezTo>
                    <a:pt x="118" y="216"/>
                    <a:pt x="114" y="225"/>
                    <a:pt x="114" y="235"/>
                  </a:cubicBezTo>
                  <a:cubicBezTo>
                    <a:pt x="114" y="245"/>
                    <a:pt x="118" y="255"/>
                    <a:pt x="125" y="262"/>
                  </a:cubicBezTo>
                  <a:lnTo>
                    <a:pt x="148" y="285"/>
                  </a:lnTo>
                  <a:cubicBezTo>
                    <a:pt x="166" y="303"/>
                    <a:pt x="171" y="330"/>
                    <a:pt x="160" y="353"/>
                  </a:cubicBezTo>
                  <a:cubicBezTo>
                    <a:pt x="154" y="366"/>
                    <a:pt x="148" y="380"/>
                    <a:pt x="143" y="393"/>
                  </a:cubicBezTo>
                  <a:cubicBezTo>
                    <a:pt x="135" y="417"/>
                    <a:pt x="112" y="433"/>
                    <a:pt x="87" y="433"/>
                  </a:cubicBezTo>
                  <a:lnTo>
                    <a:pt x="54" y="433"/>
                  </a:lnTo>
                  <a:cubicBezTo>
                    <a:pt x="33" y="433"/>
                    <a:pt x="17" y="450"/>
                    <a:pt x="17" y="470"/>
                  </a:cubicBezTo>
                  <a:lnTo>
                    <a:pt x="17" y="589"/>
                  </a:lnTo>
                  <a:cubicBezTo>
                    <a:pt x="17" y="609"/>
                    <a:pt x="33" y="626"/>
                    <a:pt x="54" y="626"/>
                  </a:cubicBezTo>
                  <a:lnTo>
                    <a:pt x="87" y="626"/>
                  </a:lnTo>
                  <a:cubicBezTo>
                    <a:pt x="112" y="626"/>
                    <a:pt x="135" y="642"/>
                    <a:pt x="143" y="666"/>
                  </a:cubicBezTo>
                  <a:cubicBezTo>
                    <a:pt x="148" y="680"/>
                    <a:pt x="154" y="694"/>
                    <a:pt x="161" y="708"/>
                  </a:cubicBezTo>
                  <a:cubicBezTo>
                    <a:pt x="171" y="729"/>
                    <a:pt x="167" y="756"/>
                    <a:pt x="149" y="773"/>
                  </a:cubicBezTo>
                  <a:lnTo>
                    <a:pt x="128" y="794"/>
                  </a:lnTo>
                  <a:cubicBezTo>
                    <a:pt x="111" y="811"/>
                    <a:pt x="110" y="835"/>
                    <a:pt x="125" y="850"/>
                  </a:cubicBezTo>
                  <a:lnTo>
                    <a:pt x="209" y="934"/>
                  </a:lnTo>
                  <a:cubicBezTo>
                    <a:pt x="223" y="949"/>
                    <a:pt x="247" y="949"/>
                    <a:pt x="262" y="934"/>
                  </a:cubicBezTo>
                  <a:lnTo>
                    <a:pt x="285" y="911"/>
                  </a:lnTo>
                  <a:cubicBezTo>
                    <a:pt x="303" y="893"/>
                    <a:pt x="330" y="888"/>
                    <a:pt x="353" y="899"/>
                  </a:cubicBezTo>
                  <a:cubicBezTo>
                    <a:pt x="366" y="905"/>
                    <a:pt x="381" y="911"/>
                    <a:pt x="395" y="916"/>
                  </a:cubicBezTo>
                  <a:cubicBezTo>
                    <a:pt x="418" y="924"/>
                    <a:pt x="433" y="946"/>
                    <a:pt x="433" y="971"/>
                  </a:cubicBezTo>
                  <a:lnTo>
                    <a:pt x="433" y="1001"/>
                  </a:lnTo>
                  <a:cubicBezTo>
                    <a:pt x="433" y="1025"/>
                    <a:pt x="449" y="1042"/>
                    <a:pt x="470" y="1042"/>
                  </a:cubicBezTo>
                  <a:lnTo>
                    <a:pt x="530" y="1042"/>
                  </a:lnTo>
                  <a:lnTo>
                    <a:pt x="530" y="1059"/>
                  </a:lnTo>
                  <a:close/>
                </a:path>
              </a:pathLst>
            </a:custGeom>
            <a:grpFill/>
            <a:ln w="3175">
              <a:solidFill>
                <a:schemeClr val="accent3"/>
              </a:solidFill>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grpSp>
      <p:grpSp>
        <p:nvGrpSpPr>
          <p:cNvPr id="58" name="Abilities" descr="{&quot;Key&quot;:&quot;POWER_USER_SHAPE_ICON&quot;,&quot;Value&quot;:&quot;POWER_USER_SHAPE_ICON_STYLE_1&quot;}">
            <a:extLst>
              <a:ext uri="{FF2B5EF4-FFF2-40B4-BE49-F238E27FC236}">
                <a16:creationId xmlns:a16="http://schemas.microsoft.com/office/drawing/2014/main" id="{D0FA64C4-242B-49E7-91D9-5F140B1D5CDC}"/>
              </a:ext>
            </a:extLst>
          </p:cNvPr>
          <p:cNvGrpSpPr>
            <a:grpSpLocks noChangeAspect="1"/>
          </p:cNvGrpSpPr>
          <p:nvPr/>
        </p:nvGrpSpPr>
        <p:grpSpPr>
          <a:xfrm>
            <a:off x="8160149" y="2732306"/>
            <a:ext cx="523876" cy="498991"/>
            <a:chOff x="6434137" y="3589338"/>
            <a:chExt cx="635001" cy="604837"/>
          </a:xfrm>
          <a:noFill/>
        </p:grpSpPr>
        <p:sp>
          <p:nvSpPr>
            <p:cNvPr id="59" name="Freeform 1688">
              <a:extLst>
                <a:ext uri="{FF2B5EF4-FFF2-40B4-BE49-F238E27FC236}">
                  <a16:creationId xmlns:a16="http://schemas.microsoft.com/office/drawing/2014/main" id="{A3F2D9F2-2DD3-41AC-A7C7-C78B16B24AE7}"/>
                </a:ext>
              </a:extLst>
            </p:cNvPr>
            <p:cNvSpPr>
              <a:spLocks/>
            </p:cNvSpPr>
            <p:nvPr/>
          </p:nvSpPr>
          <p:spPr bwMode="auto">
            <a:xfrm>
              <a:off x="6527800" y="3627438"/>
              <a:ext cx="79375" cy="77788"/>
            </a:xfrm>
            <a:custGeom>
              <a:avLst/>
              <a:gdLst>
                <a:gd name="T0" fmla="*/ 5 w 70"/>
                <a:gd name="T1" fmla="*/ 70 h 70"/>
                <a:gd name="T2" fmla="*/ 0 w 70"/>
                <a:gd name="T3" fmla="*/ 0 h 70"/>
                <a:gd name="T4" fmla="*/ 70 w 70"/>
                <a:gd name="T5" fmla="*/ 6 h 70"/>
              </a:gdLst>
              <a:ahLst/>
              <a:cxnLst>
                <a:cxn ang="0">
                  <a:pos x="T0" y="T1"/>
                </a:cxn>
                <a:cxn ang="0">
                  <a:pos x="T2" y="T3"/>
                </a:cxn>
                <a:cxn ang="0">
                  <a:pos x="T4" y="T5"/>
                </a:cxn>
              </a:cxnLst>
              <a:rect l="0" t="0" r="r" b="b"/>
              <a:pathLst>
                <a:path w="70" h="70">
                  <a:moveTo>
                    <a:pt x="5" y="70"/>
                  </a:moveTo>
                  <a:lnTo>
                    <a:pt x="0" y="0"/>
                  </a:lnTo>
                  <a:lnTo>
                    <a:pt x="70" y="6"/>
                  </a:lnTo>
                </a:path>
              </a:pathLst>
            </a:cu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0" name="Freeform 1689">
              <a:extLst>
                <a:ext uri="{FF2B5EF4-FFF2-40B4-BE49-F238E27FC236}">
                  <a16:creationId xmlns:a16="http://schemas.microsoft.com/office/drawing/2014/main" id="{4919308C-8069-4F48-BDFD-E65DE19CEC13}"/>
                </a:ext>
              </a:extLst>
            </p:cNvPr>
            <p:cNvSpPr>
              <a:spLocks/>
            </p:cNvSpPr>
            <p:nvPr/>
          </p:nvSpPr>
          <p:spPr bwMode="auto">
            <a:xfrm>
              <a:off x="6899275" y="3997325"/>
              <a:ext cx="77788" cy="79375"/>
            </a:xfrm>
            <a:custGeom>
              <a:avLst/>
              <a:gdLst>
                <a:gd name="T0" fmla="*/ 64 w 70"/>
                <a:gd name="T1" fmla="*/ 0 h 70"/>
                <a:gd name="T2" fmla="*/ 70 w 70"/>
                <a:gd name="T3" fmla="*/ 70 h 70"/>
                <a:gd name="T4" fmla="*/ 0 w 70"/>
                <a:gd name="T5" fmla="*/ 65 h 70"/>
              </a:gdLst>
              <a:ahLst/>
              <a:cxnLst>
                <a:cxn ang="0">
                  <a:pos x="T0" y="T1"/>
                </a:cxn>
                <a:cxn ang="0">
                  <a:pos x="T2" y="T3"/>
                </a:cxn>
                <a:cxn ang="0">
                  <a:pos x="T4" y="T5"/>
                </a:cxn>
              </a:cxnLst>
              <a:rect l="0" t="0" r="r" b="b"/>
              <a:pathLst>
                <a:path w="70" h="70">
                  <a:moveTo>
                    <a:pt x="64" y="0"/>
                  </a:moveTo>
                  <a:lnTo>
                    <a:pt x="70" y="70"/>
                  </a:lnTo>
                  <a:lnTo>
                    <a:pt x="0" y="65"/>
                  </a:lnTo>
                </a:path>
              </a:pathLst>
            </a:cu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1" name="Line 1690">
              <a:extLst>
                <a:ext uri="{FF2B5EF4-FFF2-40B4-BE49-F238E27FC236}">
                  <a16:creationId xmlns:a16="http://schemas.microsoft.com/office/drawing/2014/main" id="{25896A2C-1CD4-4B91-8BC3-D8399F90A8BB}"/>
                </a:ext>
              </a:extLst>
            </p:cNvPr>
            <p:cNvSpPr>
              <a:spLocks noChangeShapeType="1"/>
            </p:cNvSpPr>
            <p:nvPr/>
          </p:nvSpPr>
          <p:spPr bwMode="auto">
            <a:xfrm>
              <a:off x="6527801" y="3627439"/>
              <a:ext cx="90488" cy="90488"/>
            </a:xfrm>
            <a:prstGeom prst="lin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2" name="Freeform 1691">
              <a:extLst>
                <a:ext uri="{FF2B5EF4-FFF2-40B4-BE49-F238E27FC236}">
                  <a16:creationId xmlns:a16="http://schemas.microsoft.com/office/drawing/2014/main" id="{E75B9664-F22C-4C7F-BDA9-83D1B89AA740}"/>
                </a:ext>
              </a:extLst>
            </p:cNvPr>
            <p:cNvSpPr>
              <a:spLocks/>
            </p:cNvSpPr>
            <p:nvPr/>
          </p:nvSpPr>
          <p:spPr bwMode="auto">
            <a:xfrm>
              <a:off x="6434138" y="3800475"/>
              <a:ext cx="60325" cy="103188"/>
            </a:xfrm>
            <a:custGeom>
              <a:avLst/>
              <a:gdLst>
                <a:gd name="T0" fmla="*/ 54 w 54"/>
                <a:gd name="T1" fmla="*/ 92 h 92"/>
                <a:gd name="T2" fmla="*/ 0 w 54"/>
                <a:gd name="T3" fmla="*/ 46 h 92"/>
                <a:gd name="T4" fmla="*/ 54 w 54"/>
                <a:gd name="T5" fmla="*/ 0 h 92"/>
              </a:gdLst>
              <a:ahLst/>
              <a:cxnLst>
                <a:cxn ang="0">
                  <a:pos x="T0" y="T1"/>
                </a:cxn>
                <a:cxn ang="0">
                  <a:pos x="T2" y="T3"/>
                </a:cxn>
                <a:cxn ang="0">
                  <a:pos x="T4" y="T5"/>
                </a:cxn>
              </a:cxnLst>
              <a:rect l="0" t="0" r="r" b="b"/>
              <a:pathLst>
                <a:path w="54" h="92">
                  <a:moveTo>
                    <a:pt x="54" y="92"/>
                  </a:moveTo>
                  <a:lnTo>
                    <a:pt x="0" y="46"/>
                  </a:lnTo>
                  <a:lnTo>
                    <a:pt x="54" y="0"/>
                  </a:lnTo>
                </a:path>
              </a:pathLst>
            </a:cu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3" name="Freeform 1692">
              <a:extLst>
                <a:ext uri="{FF2B5EF4-FFF2-40B4-BE49-F238E27FC236}">
                  <a16:creationId xmlns:a16="http://schemas.microsoft.com/office/drawing/2014/main" id="{A4B4C51E-9B36-4FB1-BD71-66CFB24D2643}"/>
                </a:ext>
              </a:extLst>
            </p:cNvPr>
            <p:cNvSpPr>
              <a:spLocks/>
            </p:cNvSpPr>
            <p:nvPr/>
          </p:nvSpPr>
          <p:spPr bwMode="auto">
            <a:xfrm>
              <a:off x="7010400" y="3800475"/>
              <a:ext cx="58738" cy="103188"/>
            </a:xfrm>
            <a:custGeom>
              <a:avLst/>
              <a:gdLst>
                <a:gd name="T0" fmla="*/ 0 w 53"/>
                <a:gd name="T1" fmla="*/ 0 h 92"/>
                <a:gd name="T2" fmla="*/ 53 w 53"/>
                <a:gd name="T3" fmla="*/ 46 h 92"/>
                <a:gd name="T4" fmla="*/ 0 w 53"/>
                <a:gd name="T5" fmla="*/ 92 h 92"/>
              </a:gdLst>
              <a:ahLst/>
              <a:cxnLst>
                <a:cxn ang="0">
                  <a:pos x="T0" y="T1"/>
                </a:cxn>
                <a:cxn ang="0">
                  <a:pos x="T2" y="T3"/>
                </a:cxn>
                <a:cxn ang="0">
                  <a:pos x="T4" y="T5"/>
                </a:cxn>
              </a:cxnLst>
              <a:rect l="0" t="0" r="r" b="b"/>
              <a:pathLst>
                <a:path w="53" h="92">
                  <a:moveTo>
                    <a:pt x="0" y="0"/>
                  </a:moveTo>
                  <a:lnTo>
                    <a:pt x="53" y="46"/>
                  </a:lnTo>
                  <a:lnTo>
                    <a:pt x="0" y="92"/>
                  </a:lnTo>
                </a:path>
              </a:pathLst>
            </a:cu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4" name="Line 1693">
              <a:extLst>
                <a:ext uri="{FF2B5EF4-FFF2-40B4-BE49-F238E27FC236}">
                  <a16:creationId xmlns:a16="http://schemas.microsoft.com/office/drawing/2014/main" id="{394C26CB-F3B8-4C75-B51A-4E4FEB8B2958}"/>
                </a:ext>
              </a:extLst>
            </p:cNvPr>
            <p:cNvSpPr>
              <a:spLocks noChangeShapeType="1"/>
            </p:cNvSpPr>
            <p:nvPr/>
          </p:nvSpPr>
          <p:spPr bwMode="auto">
            <a:xfrm>
              <a:off x="6912769" y="3851275"/>
              <a:ext cx="154800" cy="0"/>
            </a:xfrm>
            <a:prstGeom prst="lin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5" name="Freeform 1694">
              <a:extLst>
                <a:ext uri="{FF2B5EF4-FFF2-40B4-BE49-F238E27FC236}">
                  <a16:creationId xmlns:a16="http://schemas.microsoft.com/office/drawing/2014/main" id="{8B6DE41D-256E-4FF9-95E4-7B66EA674244}"/>
                </a:ext>
              </a:extLst>
            </p:cNvPr>
            <p:cNvSpPr>
              <a:spLocks/>
            </p:cNvSpPr>
            <p:nvPr/>
          </p:nvSpPr>
          <p:spPr bwMode="auto">
            <a:xfrm>
              <a:off x="6527800" y="3997325"/>
              <a:ext cx="79375" cy="79375"/>
            </a:xfrm>
            <a:custGeom>
              <a:avLst/>
              <a:gdLst>
                <a:gd name="T0" fmla="*/ 70 w 70"/>
                <a:gd name="T1" fmla="*/ 65 h 70"/>
                <a:gd name="T2" fmla="*/ 0 w 70"/>
                <a:gd name="T3" fmla="*/ 70 h 70"/>
                <a:gd name="T4" fmla="*/ 5 w 70"/>
                <a:gd name="T5" fmla="*/ 0 h 70"/>
              </a:gdLst>
              <a:ahLst/>
              <a:cxnLst>
                <a:cxn ang="0">
                  <a:pos x="T0" y="T1"/>
                </a:cxn>
                <a:cxn ang="0">
                  <a:pos x="T2" y="T3"/>
                </a:cxn>
                <a:cxn ang="0">
                  <a:pos x="T4" y="T5"/>
                </a:cxn>
              </a:cxnLst>
              <a:rect l="0" t="0" r="r" b="b"/>
              <a:pathLst>
                <a:path w="70" h="70">
                  <a:moveTo>
                    <a:pt x="70" y="65"/>
                  </a:moveTo>
                  <a:lnTo>
                    <a:pt x="0" y="70"/>
                  </a:lnTo>
                  <a:lnTo>
                    <a:pt x="5" y="0"/>
                  </a:lnTo>
                </a:path>
              </a:pathLst>
            </a:cu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6" name="Freeform 1695">
              <a:extLst>
                <a:ext uri="{FF2B5EF4-FFF2-40B4-BE49-F238E27FC236}">
                  <a16:creationId xmlns:a16="http://schemas.microsoft.com/office/drawing/2014/main" id="{D6E97DEA-FE93-4D43-84FB-D53290FCAA62}"/>
                </a:ext>
              </a:extLst>
            </p:cNvPr>
            <p:cNvSpPr>
              <a:spLocks/>
            </p:cNvSpPr>
            <p:nvPr/>
          </p:nvSpPr>
          <p:spPr bwMode="auto">
            <a:xfrm>
              <a:off x="6899275" y="3627438"/>
              <a:ext cx="77788" cy="77788"/>
            </a:xfrm>
            <a:custGeom>
              <a:avLst/>
              <a:gdLst>
                <a:gd name="T0" fmla="*/ 0 w 70"/>
                <a:gd name="T1" fmla="*/ 6 h 70"/>
                <a:gd name="T2" fmla="*/ 70 w 70"/>
                <a:gd name="T3" fmla="*/ 0 h 70"/>
                <a:gd name="T4" fmla="*/ 64 w 70"/>
                <a:gd name="T5" fmla="*/ 70 h 70"/>
              </a:gdLst>
              <a:ahLst/>
              <a:cxnLst>
                <a:cxn ang="0">
                  <a:pos x="T0" y="T1"/>
                </a:cxn>
                <a:cxn ang="0">
                  <a:pos x="T2" y="T3"/>
                </a:cxn>
                <a:cxn ang="0">
                  <a:pos x="T4" y="T5"/>
                </a:cxn>
              </a:cxnLst>
              <a:rect l="0" t="0" r="r" b="b"/>
              <a:pathLst>
                <a:path w="70" h="70">
                  <a:moveTo>
                    <a:pt x="0" y="6"/>
                  </a:moveTo>
                  <a:lnTo>
                    <a:pt x="70" y="0"/>
                  </a:lnTo>
                  <a:lnTo>
                    <a:pt x="64" y="70"/>
                  </a:lnTo>
                </a:path>
              </a:pathLst>
            </a:cu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7" name="Line 1696">
              <a:extLst>
                <a:ext uri="{FF2B5EF4-FFF2-40B4-BE49-F238E27FC236}">
                  <a16:creationId xmlns:a16="http://schemas.microsoft.com/office/drawing/2014/main" id="{9FCE9B27-919A-4A49-8308-20E049148B28}"/>
                </a:ext>
              </a:extLst>
            </p:cNvPr>
            <p:cNvSpPr>
              <a:spLocks noChangeShapeType="1"/>
            </p:cNvSpPr>
            <p:nvPr/>
          </p:nvSpPr>
          <p:spPr bwMode="auto">
            <a:xfrm flipV="1">
              <a:off x="6889751" y="3627438"/>
              <a:ext cx="87312" cy="87312"/>
            </a:xfrm>
            <a:prstGeom prst="lin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8" name="Oval 1697">
              <a:extLst>
                <a:ext uri="{FF2B5EF4-FFF2-40B4-BE49-F238E27FC236}">
                  <a16:creationId xmlns:a16="http://schemas.microsoft.com/office/drawing/2014/main" id="{9F6BB047-AB30-4291-BA18-804E282E1497}"/>
                </a:ext>
              </a:extLst>
            </p:cNvPr>
            <p:cNvSpPr>
              <a:spLocks noChangeArrowheads="1"/>
            </p:cNvSpPr>
            <p:nvPr/>
          </p:nvSpPr>
          <p:spPr bwMode="auto">
            <a:xfrm>
              <a:off x="6702425" y="3589338"/>
              <a:ext cx="98425" cy="100013"/>
            </a:xfrm>
            <a:prstGeom prst="ellips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69" name="Freeform 1700">
              <a:extLst>
                <a:ext uri="{FF2B5EF4-FFF2-40B4-BE49-F238E27FC236}">
                  <a16:creationId xmlns:a16="http://schemas.microsoft.com/office/drawing/2014/main" id="{B541C163-C109-4047-BB95-0F35C3B1633B}"/>
                </a:ext>
              </a:extLst>
            </p:cNvPr>
            <p:cNvSpPr>
              <a:spLocks/>
            </p:cNvSpPr>
            <p:nvPr/>
          </p:nvSpPr>
          <p:spPr bwMode="auto">
            <a:xfrm>
              <a:off x="6624638" y="3730625"/>
              <a:ext cx="255588" cy="463550"/>
            </a:xfrm>
            <a:custGeom>
              <a:avLst/>
              <a:gdLst>
                <a:gd name="T0" fmla="*/ 229 w 229"/>
                <a:gd name="T1" fmla="*/ 50 h 416"/>
                <a:gd name="T2" fmla="*/ 219 w 229"/>
                <a:gd name="T3" fmla="*/ 187 h 416"/>
                <a:gd name="T4" fmla="*/ 178 w 229"/>
                <a:gd name="T5" fmla="*/ 220 h 416"/>
                <a:gd name="T6" fmla="*/ 176 w 229"/>
                <a:gd name="T7" fmla="*/ 220 h 416"/>
                <a:gd name="T8" fmla="*/ 162 w 229"/>
                <a:gd name="T9" fmla="*/ 403 h 416"/>
                <a:gd name="T10" fmla="*/ 149 w 229"/>
                <a:gd name="T11" fmla="*/ 416 h 416"/>
                <a:gd name="T12" fmla="*/ 81 w 229"/>
                <a:gd name="T13" fmla="*/ 416 h 416"/>
                <a:gd name="T14" fmla="*/ 67 w 229"/>
                <a:gd name="T15" fmla="*/ 403 h 416"/>
                <a:gd name="T16" fmla="*/ 54 w 229"/>
                <a:gd name="T17" fmla="*/ 220 h 416"/>
                <a:gd name="T18" fmla="*/ 51 w 229"/>
                <a:gd name="T19" fmla="*/ 220 h 416"/>
                <a:gd name="T20" fmla="*/ 10 w 229"/>
                <a:gd name="T21" fmla="*/ 187 h 416"/>
                <a:gd name="T22" fmla="*/ 0 w 229"/>
                <a:gd name="T23" fmla="*/ 52 h 416"/>
                <a:gd name="T24" fmla="*/ 0 w 229"/>
                <a:gd name="T25" fmla="*/ 50 h 416"/>
                <a:gd name="T26" fmla="*/ 47 w 229"/>
                <a:gd name="T27" fmla="*/ 0 h 416"/>
                <a:gd name="T28" fmla="*/ 182 w 229"/>
                <a:gd name="T29" fmla="*/ 0 h 416"/>
                <a:gd name="T30" fmla="*/ 229 w 229"/>
                <a:gd name="T31" fmla="*/ 5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9" h="416">
                  <a:moveTo>
                    <a:pt x="229" y="50"/>
                  </a:moveTo>
                  <a:lnTo>
                    <a:pt x="219" y="187"/>
                  </a:lnTo>
                  <a:cubicBezTo>
                    <a:pt x="218" y="203"/>
                    <a:pt x="196" y="217"/>
                    <a:pt x="178" y="220"/>
                  </a:cubicBezTo>
                  <a:cubicBezTo>
                    <a:pt x="177" y="220"/>
                    <a:pt x="177" y="220"/>
                    <a:pt x="176" y="220"/>
                  </a:cubicBezTo>
                  <a:lnTo>
                    <a:pt x="162" y="403"/>
                  </a:lnTo>
                  <a:cubicBezTo>
                    <a:pt x="162" y="410"/>
                    <a:pt x="156" y="416"/>
                    <a:pt x="149" y="416"/>
                  </a:cubicBezTo>
                  <a:lnTo>
                    <a:pt x="81" y="416"/>
                  </a:lnTo>
                  <a:cubicBezTo>
                    <a:pt x="74" y="416"/>
                    <a:pt x="68" y="410"/>
                    <a:pt x="67" y="403"/>
                  </a:cubicBezTo>
                  <a:lnTo>
                    <a:pt x="54" y="220"/>
                  </a:lnTo>
                  <a:cubicBezTo>
                    <a:pt x="53" y="220"/>
                    <a:pt x="52" y="220"/>
                    <a:pt x="51" y="220"/>
                  </a:cubicBezTo>
                  <a:cubicBezTo>
                    <a:pt x="34" y="217"/>
                    <a:pt x="12" y="203"/>
                    <a:pt x="10" y="187"/>
                  </a:cubicBezTo>
                  <a:lnTo>
                    <a:pt x="0" y="52"/>
                  </a:lnTo>
                  <a:cubicBezTo>
                    <a:pt x="0" y="51"/>
                    <a:pt x="0" y="50"/>
                    <a:pt x="0" y="50"/>
                  </a:cubicBezTo>
                  <a:cubicBezTo>
                    <a:pt x="0" y="23"/>
                    <a:pt x="21" y="1"/>
                    <a:pt x="47" y="0"/>
                  </a:cubicBezTo>
                  <a:lnTo>
                    <a:pt x="182" y="0"/>
                  </a:lnTo>
                  <a:cubicBezTo>
                    <a:pt x="208" y="1"/>
                    <a:pt x="229" y="23"/>
                    <a:pt x="229" y="50"/>
                  </a:cubicBezTo>
                  <a:close/>
                </a:path>
              </a:pathLst>
            </a:cu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70" name="Line 1701">
              <a:extLst>
                <a:ext uri="{FF2B5EF4-FFF2-40B4-BE49-F238E27FC236}">
                  <a16:creationId xmlns:a16="http://schemas.microsoft.com/office/drawing/2014/main" id="{59E1907E-1FC5-4936-A479-3C3D52E08C9E}"/>
                </a:ext>
              </a:extLst>
            </p:cNvPr>
            <p:cNvSpPr>
              <a:spLocks noChangeShapeType="1"/>
            </p:cNvSpPr>
            <p:nvPr/>
          </p:nvSpPr>
          <p:spPr bwMode="auto">
            <a:xfrm>
              <a:off x="6753225" y="3960813"/>
              <a:ext cx="0" cy="227013"/>
            </a:xfrm>
            <a:prstGeom prst="lin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71" name="Line 1702">
              <a:extLst>
                <a:ext uri="{FF2B5EF4-FFF2-40B4-BE49-F238E27FC236}">
                  <a16:creationId xmlns:a16="http://schemas.microsoft.com/office/drawing/2014/main" id="{CE5159AE-51AB-48CD-B10E-37727CEFBE95}"/>
                </a:ext>
              </a:extLst>
            </p:cNvPr>
            <p:cNvSpPr>
              <a:spLocks noChangeShapeType="1"/>
            </p:cNvSpPr>
            <p:nvPr/>
          </p:nvSpPr>
          <p:spPr bwMode="auto">
            <a:xfrm flipH="1" flipV="1">
              <a:off x="6672263" y="3805238"/>
              <a:ext cx="12700" cy="169863"/>
            </a:xfrm>
            <a:prstGeom prst="lin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72" name="Line 1703">
              <a:extLst>
                <a:ext uri="{FF2B5EF4-FFF2-40B4-BE49-F238E27FC236}">
                  <a16:creationId xmlns:a16="http://schemas.microsoft.com/office/drawing/2014/main" id="{5BED0DB0-43B9-4F86-8764-4570AA96E881}"/>
                </a:ext>
              </a:extLst>
            </p:cNvPr>
            <p:cNvSpPr>
              <a:spLocks noChangeShapeType="1"/>
            </p:cNvSpPr>
            <p:nvPr/>
          </p:nvSpPr>
          <p:spPr bwMode="auto">
            <a:xfrm flipV="1">
              <a:off x="6819900" y="3805238"/>
              <a:ext cx="12700" cy="169863"/>
            </a:xfrm>
            <a:prstGeom prst="lin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73" name="Line 1693">
              <a:extLst>
                <a:ext uri="{FF2B5EF4-FFF2-40B4-BE49-F238E27FC236}">
                  <a16:creationId xmlns:a16="http://schemas.microsoft.com/office/drawing/2014/main" id="{582EDFDB-665C-45F9-9D2D-336BD9A4C236}"/>
                </a:ext>
              </a:extLst>
            </p:cNvPr>
            <p:cNvSpPr>
              <a:spLocks noChangeShapeType="1"/>
            </p:cNvSpPr>
            <p:nvPr/>
          </p:nvSpPr>
          <p:spPr bwMode="auto">
            <a:xfrm>
              <a:off x="6434137" y="3851275"/>
              <a:ext cx="153987" cy="0"/>
            </a:xfrm>
            <a:prstGeom prst="lin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74" name="Line 1690">
              <a:extLst>
                <a:ext uri="{FF2B5EF4-FFF2-40B4-BE49-F238E27FC236}">
                  <a16:creationId xmlns:a16="http://schemas.microsoft.com/office/drawing/2014/main" id="{EBB16B62-133B-4A97-9D8E-84785B305A8B}"/>
                </a:ext>
              </a:extLst>
            </p:cNvPr>
            <p:cNvSpPr>
              <a:spLocks noChangeShapeType="1"/>
            </p:cNvSpPr>
            <p:nvPr/>
          </p:nvSpPr>
          <p:spPr bwMode="auto">
            <a:xfrm>
              <a:off x="6883400" y="3983038"/>
              <a:ext cx="93663" cy="93663"/>
            </a:xfrm>
            <a:prstGeom prst="lin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75" name="Line 1696">
              <a:extLst>
                <a:ext uri="{FF2B5EF4-FFF2-40B4-BE49-F238E27FC236}">
                  <a16:creationId xmlns:a16="http://schemas.microsoft.com/office/drawing/2014/main" id="{6ABED116-672C-4A82-9469-79CC85D18EAB}"/>
                </a:ext>
              </a:extLst>
            </p:cNvPr>
            <p:cNvSpPr>
              <a:spLocks noChangeShapeType="1"/>
            </p:cNvSpPr>
            <p:nvPr/>
          </p:nvSpPr>
          <p:spPr bwMode="auto">
            <a:xfrm flipV="1">
              <a:off x="6527800" y="3983037"/>
              <a:ext cx="93663" cy="93663"/>
            </a:xfrm>
            <a:prstGeom prst="line">
              <a:avLst/>
            </a:prstGeom>
            <a:grpFill/>
            <a:ln w="19050" cap="rnd">
              <a:solidFill>
                <a:schemeClr val="accent5"/>
              </a:solidFill>
              <a:prstDash val="solid"/>
              <a:round/>
              <a:headEnd/>
              <a:tailEnd/>
            </a:ln>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grpSp>
      <p:grpSp>
        <p:nvGrpSpPr>
          <p:cNvPr id="147" name="Award3" descr="{&quot;Key&quot;:&quot;POWER_USER_SHAPE_ICON&quot;,&quot;Value&quot;:&quot;POWER_USER_SHAPE_ICON_STYLE_1&quot;}">
            <a:extLst>
              <a:ext uri="{FF2B5EF4-FFF2-40B4-BE49-F238E27FC236}">
                <a16:creationId xmlns:a16="http://schemas.microsoft.com/office/drawing/2014/main" id="{E0D4B7EB-B6BB-47CC-9B55-C44361C1C32B}"/>
              </a:ext>
            </a:extLst>
          </p:cNvPr>
          <p:cNvGrpSpPr>
            <a:grpSpLocks noChangeAspect="1"/>
          </p:cNvGrpSpPr>
          <p:nvPr/>
        </p:nvGrpSpPr>
        <p:grpSpPr>
          <a:xfrm>
            <a:off x="6484885" y="2681665"/>
            <a:ext cx="455351" cy="596173"/>
            <a:chOff x="4316413" y="1254126"/>
            <a:chExt cx="153988" cy="201612"/>
          </a:xfrm>
          <a:solidFill>
            <a:schemeClr val="accent4"/>
          </a:solidFill>
        </p:grpSpPr>
        <p:sp>
          <p:nvSpPr>
            <p:cNvPr id="148" name="Freeform 311">
              <a:extLst>
                <a:ext uri="{FF2B5EF4-FFF2-40B4-BE49-F238E27FC236}">
                  <a16:creationId xmlns:a16="http://schemas.microsoft.com/office/drawing/2014/main" id="{79A7F37D-0813-4C84-97B1-48719C7F38F0}"/>
                </a:ext>
              </a:extLst>
            </p:cNvPr>
            <p:cNvSpPr>
              <a:spLocks noEditPoints="1"/>
            </p:cNvSpPr>
            <p:nvPr/>
          </p:nvSpPr>
          <p:spPr bwMode="auto">
            <a:xfrm>
              <a:off x="4316413" y="1254126"/>
              <a:ext cx="153988" cy="153988"/>
            </a:xfrm>
            <a:custGeom>
              <a:avLst/>
              <a:gdLst>
                <a:gd name="T0" fmla="*/ 2113 w 4226"/>
                <a:gd name="T1" fmla="*/ 200 h 4226"/>
                <a:gd name="T2" fmla="*/ 200 w 4226"/>
                <a:gd name="T3" fmla="*/ 2113 h 4226"/>
                <a:gd name="T4" fmla="*/ 2113 w 4226"/>
                <a:gd name="T5" fmla="*/ 4026 h 4226"/>
                <a:gd name="T6" fmla="*/ 4026 w 4226"/>
                <a:gd name="T7" fmla="*/ 2113 h 4226"/>
                <a:gd name="T8" fmla="*/ 2113 w 4226"/>
                <a:gd name="T9" fmla="*/ 200 h 4226"/>
                <a:gd name="T10" fmla="*/ 2113 w 4226"/>
                <a:gd name="T11" fmla="*/ 4226 h 4226"/>
                <a:gd name="T12" fmla="*/ 0 w 4226"/>
                <a:gd name="T13" fmla="*/ 2113 h 4226"/>
                <a:gd name="T14" fmla="*/ 2113 w 4226"/>
                <a:gd name="T15" fmla="*/ 0 h 4226"/>
                <a:gd name="T16" fmla="*/ 4226 w 4226"/>
                <a:gd name="T17" fmla="*/ 2113 h 4226"/>
                <a:gd name="T18" fmla="*/ 2113 w 4226"/>
                <a:gd name="T19" fmla="*/ 4226 h 4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26" h="4226">
                  <a:moveTo>
                    <a:pt x="2113" y="200"/>
                  </a:moveTo>
                  <a:cubicBezTo>
                    <a:pt x="1058" y="200"/>
                    <a:pt x="200" y="1058"/>
                    <a:pt x="200" y="2113"/>
                  </a:cubicBezTo>
                  <a:cubicBezTo>
                    <a:pt x="200" y="3168"/>
                    <a:pt x="1058" y="4026"/>
                    <a:pt x="2113" y="4026"/>
                  </a:cubicBezTo>
                  <a:cubicBezTo>
                    <a:pt x="3168" y="4026"/>
                    <a:pt x="4026" y="3168"/>
                    <a:pt x="4026" y="2113"/>
                  </a:cubicBezTo>
                  <a:cubicBezTo>
                    <a:pt x="4026" y="1058"/>
                    <a:pt x="3168" y="200"/>
                    <a:pt x="2113" y="200"/>
                  </a:cubicBezTo>
                  <a:close/>
                  <a:moveTo>
                    <a:pt x="2113" y="4226"/>
                  </a:moveTo>
                  <a:cubicBezTo>
                    <a:pt x="948" y="4226"/>
                    <a:pt x="0" y="3279"/>
                    <a:pt x="0" y="2113"/>
                  </a:cubicBezTo>
                  <a:cubicBezTo>
                    <a:pt x="0" y="949"/>
                    <a:pt x="948" y="0"/>
                    <a:pt x="2113" y="0"/>
                  </a:cubicBezTo>
                  <a:cubicBezTo>
                    <a:pt x="3278" y="0"/>
                    <a:pt x="4226" y="949"/>
                    <a:pt x="4226" y="2113"/>
                  </a:cubicBezTo>
                  <a:cubicBezTo>
                    <a:pt x="4226" y="3279"/>
                    <a:pt x="3278" y="4226"/>
                    <a:pt x="2113" y="42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49" name="Freeform 312">
              <a:extLst>
                <a:ext uri="{FF2B5EF4-FFF2-40B4-BE49-F238E27FC236}">
                  <a16:creationId xmlns:a16="http://schemas.microsoft.com/office/drawing/2014/main" id="{1EB38B4E-0EC9-4A97-AC9F-83155AFF4D10}"/>
                </a:ext>
              </a:extLst>
            </p:cNvPr>
            <p:cNvSpPr>
              <a:spLocks noEditPoints="1"/>
            </p:cNvSpPr>
            <p:nvPr/>
          </p:nvSpPr>
          <p:spPr bwMode="auto">
            <a:xfrm>
              <a:off x="4443413" y="1336676"/>
              <a:ext cx="7938" cy="9525"/>
            </a:xfrm>
            <a:custGeom>
              <a:avLst/>
              <a:gdLst>
                <a:gd name="T0" fmla="*/ 15 w 220"/>
                <a:gd name="T1" fmla="*/ 114 h 235"/>
                <a:gd name="T2" fmla="*/ 16 w 220"/>
                <a:gd name="T3" fmla="*/ 128 h 235"/>
                <a:gd name="T4" fmla="*/ 15 w 220"/>
                <a:gd name="T5" fmla="*/ 114 h 235"/>
                <a:gd name="T6" fmla="*/ 110 w 220"/>
                <a:gd name="T7" fmla="*/ 235 h 235"/>
                <a:gd name="T8" fmla="*/ 89 w 220"/>
                <a:gd name="T9" fmla="*/ 233 h 235"/>
                <a:gd name="T10" fmla="*/ 12 w 220"/>
                <a:gd name="T11" fmla="*/ 114 h 235"/>
                <a:gd name="T12" fmla="*/ 16 w 220"/>
                <a:gd name="T13" fmla="*/ 98 h 235"/>
                <a:gd name="T14" fmla="*/ 16 w 220"/>
                <a:gd name="T15" fmla="*/ 95 h 235"/>
                <a:gd name="T16" fmla="*/ 125 w 220"/>
                <a:gd name="T17" fmla="*/ 6 h 235"/>
                <a:gd name="T18" fmla="*/ 215 w 220"/>
                <a:gd name="T19" fmla="*/ 114 h 235"/>
                <a:gd name="T20" fmla="*/ 215 w 220"/>
                <a:gd name="T21" fmla="*/ 117 h 235"/>
                <a:gd name="T22" fmla="*/ 213 w 220"/>
                <a:gd name="T23" fmla="*/ 140 h 235"/>
                <a:gd name="T24" fmla="*/ 203 w 220"/>
                <a:gd name="T25" fmla="*/ 171 h 235"/>
                <a:gd name="T26" fmla="*/ 110 w 220"/>
                <a:gd name="T27" fmla="*/ 23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0" h="235">
                  <a:moveTo>
                    <a:pt x="15" y="114"/>
                  </a:moveTo>
                  <a:cubicBezTo>
                    <a:pt x="15" y="118"/>
                    <a:pt x="15" y="123"/>
                    <a:pt x="16" y="128"/>
                  </a:cubicBezTo>
                  <a:cubicBezTo>
                    <a:pt x="15" y="124"/>
                    <a:pt x="15" y="119"/>
                    <a:pt x="15" y="114"/>
                  </a:cubicBezTo>
                  <a:close/>
                  <a:moveTo>
                    <a:pt x="110" y="235"/>
                  </a:moveTo>
                  <a:cubicBezTo>
                    <a:pt x="103" y="235"/>
                    <a:pt x="96" y="235"/>
                    <a:pt x="89" y="233"/>
                  </a:cubicBezTo>
                  <a:cubicBezTo>
                    <a:pt x="35" y="222"/>
                    <a:pt x="0" y="168"/>
                    <a:pt x="12" y="114"/>
                  </a:cubicBezTo>
                  <a:cubicBezTo>
                    <a:pt x="13" y="109"/>
                    <a:pt x="14" y="103"/>
                    <a:pt x="16" y="98"/>
                  </a:cubicBezTo>
                  <a:cubicBezTo>
                    <a:pt x="16" y="97"/>
                    <a:pt x="16" y="96"/>
                    <a:pt x="16" y="95"/>
                  </a:cubicBezTo>
                  <a:cubicBezTo>
                    <a:pt x="21" y="40"/>
                    <a:pt x="70" y="0"/>
                    <a:pt x="125" y="6"/>
                  </a:cubicBezTo>
                  <a:cubicBezTo>
                    <a:pt x="180" y="11"/>
                    <a:pt x="220" y="60"/>
                    <a:pt x="215" y="114"/>
                  </a:cubicBezTo>
                  <a:cubicBezTo>
                    <a:pt x="215" y="115"/>
                    <a:pt x="215" y="116"/>
                    <a:pt x="215" y="117"/>
                  </a:cubicBezTo>
                  <a:cubicBezTo>
                    <a:pt x="215" y="124"/>
                    <a:pt x="214" y="131"/>
                    <a:pt x="213" y="140"/>
                  </a:cubicBezTo>
                  <a:cubicBezTo>
                    <a:pt x="211" y="151"/>
                    <a:pt x="208" y="162"/>
                    <a:pt x="203" y="171"/>
                  </a:cubicBezTo>
                  <a:cubicBezTo>
                    <a:pt x="187" y="210"/>
                    <a:pt x="151" y="235"/>
                    <a:pt x="110" y="23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50" name="Freeform 313">
              <a:extLst>
                <a:ext uri="{FF2B5EF4-FFF2-40B4-BE49-F238E27FC236}">
                  <a16:creationId xmlns:a16="http://schemas.microsoft.com/office/drawing/2014/main" id="{FFBE2522-C085-4DDF-98C6-436AD9A6B4FD}"/>
                </a:ext>
              </a:extLst>
            </p:cNvPr>
            <p:cNvSpPr>
              <a:spLocks/>
            </p:cNvSpPr>
            <p:nvPr/>
          </p:nvSpPr>
          <p:spPr bwMode="auto">
            <a:xfrm>
              <a:off x="4333876" y="1271588"/>
              <a:ext cx="117475" cy="117475"/>
            </a:xfrm>
            <a:custGeom>
              <a:avLst/>
              <a:gdLst>
                <a:gd name="T0" fmla="*/ 1621 w 3234"/>
                <a:gd name="T1" fmla="*/ 3243 h 3243"/>
                <a:gd name="T2" fmla="*/ 0 w 3234"/>
                <a:gd name="T3" fmla="*/ 1621 h 3243"/>
                <a:gd name="T4" fmla="*/ 1621 w 3234"/>
                <a:gd name="T5" fmla="*/ 0 h 3243"/>
                <a:gd name="T6" fmla="*/ 2689 w 3234"/>
                <a:gd name="T7" fmla="*/ 401 h 3243"/>
                <a:gd name="T8" fmla="*/ 3226 w 3234"/>
                <a:gd name="T9" fmla="*/ 1393 h 3243"/>
                <a:gd name="T10" fmla="*/ 3141 w 3234"/>
                <a:gd name="T11" fmla="*/ 1505 h 3243"/>
                <a:gd name="T12" fmla="*/ 3028 w 3234"/>
                <a:gd name="T13" fmla="*/ 1421 h 3243"/>
                <a:gd name="T14" fmla="*/ 1621 w 3234"/>
                <a:gd name="T15" fmla="*/ 200 h 3243"/>
                <a:gd name="T16" fmla="*/ 200 w 3234"/>
                <a:gd name="T17" fmla="*/ 1621 h 3243"/>
                <a:gd name="T18" fmla="*/ 1621 w 3234"/>
                <a:gd name="T19" fmla="*/ 3042 h 3243"/>
                <a:gd name="T20" fmla="*/ 2858 w 3234"/>
                <a:gd name="T21" fmla="*/ 2322 h 3243"/>
                <a:gd name="T22" fmla="*/ 2994 w 3234"/>
                <a:gd name="T23" fmla="*/ 2284 h 3243"/>
                <a:gd name="T24" fmla="*/ 3032 w 3234"/>
                <a:gd name="T25" fmla="*/ 2421 h 3243"/>
                <a:gd name="T26" fmla="*/ 1621 w 3234"/>
                <a:gd name="T27" fmla="*/ 3243 h 3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34" h="3243">
                  <a:moveTo>
                    <a:pt x="1621" y="3243"/>
                  </a:moveTo>
                  <a:cubicBezTo>
                    <a:pt x="727" y="3243"/>
                    <a:pt x="0" y="2515"/>
                    <a:pt x="0" y="1621"/>
                  </a:cubicBezTo>
                  <a:cubicBezTo>
                    <a:pt x="0" y="727"/>
                    <a:pt x="727" y="0"/>
                    <a:pt x="1621" y="0"/>
                  </a:cubicBezTo>
                  <a:cubicBezTo>
                    <a:pt x="2014" y="0"/>
                    <a:pt x="2393" y="142"/>
                    <a:pt x="2689" y="401"/>
                  </a:cubicBezTo>
                  <a:cubicBezTo>
                    <a:pt x="2981" y="657"/>
                    <a:pt x="3172" y="1010"/>
                    <a:pt x="3226" y="1393"/>
                  </a:cubicBezTo>
                  <a:cubicBezTo>
                    <a:pt x="3234" y="1448"/>
                    <a:pt x="3196" y="1498"/>
                    <a:pt x="3141" y="1505"/>
                  </a:cubicBezTo>
                  <a:cubicBezTo>
                    <a:pt x="3087" y="1514"/>
                    <a:pt x="3036" y="1475"/>
                    <a:pt x="3028" y="1421"/>
                  </a:cubicBezTo>
                  <a:cubicBezTo>
                    <a:pt x="2930" y="725"/>
                    <a:pt x="2325" y="200"/>
                    <a:pt x="1621" y="200"/>
                  </a:cubicBezTo>
                  <a:cubicBezTo>
                    <a:pt x="837" y="200"/>
                    <a:pt x="200" y="837"/>
                    <a:pt x="200" y="1621"/>
                  </a:cubicBezTo>
                  <a:cubicBezTo>
                    <a:pt x="200" y="2405"/>
                    <a:pt x="837" y="3042"/>
                    <a:pt x="1621" y="3042"/>
                  </a:cubicBezTo>
                  <a:cubicBezTo>
                    <a:pt x="2131" y="3042"/>
                    <a:pt x="2605" y="2766"/>
                    <a:pt x="2858" y="2322"/>
                  </a:cubicBezTo>
                  <a:cubicBezTo>
                    <a:pt x="2885" y="2274"/>
                    <a:pt x="2946" y="2257"/>
                    <a:pt x="2994" y="2284"/>
                  </a:cubicBezTo>
                  <a:cubicBezTo>
                    <a:pt x="3042" y="2311"/>
                    <a:pt x="3059" y="2373"/>
                    <a:pt x="3032" y="2421"/>
                  </a:cubicBezTo>
                  <a:cubicBezTo>
                    <a:pt x="2744" y="2927"/>
                    <a:pt x="2203" y="3243"/>
                    <a:pt x="1621" y="324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51" name="Freeform 314">
              <a:extLst>
                <a:ext uri="{FF2B5EF4-FFF2-40B4-BE49-F238E27FC236}">
                  <a16:creationId xmlns:a16="http://schemas.microsoft.com/office/drawing/2014/main" id="{79557DBA-BAB9-4BDA-BFD8-46281B897559}"/>
                </a:ext>
              </a:extLst>
            </p:cNvPr>
            <p:cNvSpPr>
              <a:spLocks noEditPoints="1"/>
            </p:cNvSpPr>
            <p:nvPr/>
          </p:nvSpPr>
          <p:spPr bwMode="auto">
            <a:xfrm>
              <a:off x="4359276" y="1295401"/>
              <a:ext cx="66675" cy="63500"/>
            </a:xfrm>
            <a:custGeom>
              <a:avLst/>
              <a:gdLst>
                <a:gd name="T0" fmla="*/ 913 w 1826"/>
                <a:gd name="T1" fmla="*/ 1271 h 1739"/>
                <a:gd name="T2" fmla="*/ 960 w 1826"/>
                <a:gd name="T3" fmla="*/ 1282 h 1739"/>
                <a:gd name="T4" fmla="*/ 1278 w 1826"/>
                <a:gd name="T5" fmla="*/ 1450 h 1739"/>
                <a:gd name="T6" fmla="*/ 1217 w 1826"/>
                <a:gd name="T7" fmla="*/ 1095 h 1739"/>
                <a:gd name="T8" fmla="*/ 1246 w 1826"/>
                <a:gd name="T9" fmla="*/ 1007 h 1739"/>
                <a:gd name="T10" fmla="*/ 1504 w 1826"/>
                <a:gd name="T11" fmla="*/ 755 h 1739"/>
                <a:gd name="T12" fmla="*/ 1148 w 1826"/>
                <a:gd name="T13" fmla="*/ 704 h 1739"/>
                <a:gd name="T14" fmla="*/ 1072 w 1826"/>
                <a:gd name="T15" fmla="*/ 649 h 1739"/>
                <a:gd name="T16" fmla="*/ 913 w 1826"/>
                <a:gd name="T17" fmla="*/ 326 h 1739"/>
                <a:gd name="T18" fmla="*/ 754 w 1826"/>
                <a:gd name="T19" fmla="*/ 649 h 1739"/>
                <a:gd name="T20" fmla="*/ 678 w 1826"/>
                <a:gd name="T21" fmla="*/ 704 h 1739"/>
                <a:gd name="T22" fmla="*/ 322 w 1826"/>
                <a:gd name="T23" fmla="*/ 755 h 1739"/>
                <a:gd name="T24" fmla="*/ 580 w 1826"/>
                <a:gd name="T25" fmla="*/ 1007 h 1739"/>
                <a:gd name="T26" fmla="*/ 609 w 1826"/>
                <a:gd name="T27" fmla="*/ 1095 h 1739"/>
                <a:gd name="T28" fmla="*/ 548 w 1826"/>
                <a:gd name="T29" fmla="*/ 1450 h 1739"/>
                <a:gd name="T30" fmla="*/ 866 w 1826"/>
                <a:gd name="T31" fmla="*/ 1282 h 1739"/>
                <a:gd name="T32" fmla="*/ 913 w 1826"/>
                <a:gd name="T33" fmla="*/ 1271 h 1739"/>
                <a:gd name="T34" fmla="*/ 415 w 1826"/>
                <a:gd name="T35" fmla="*/ 1733 h 1739"/>
                <a:gd name="T36" fmla="*/ 356 w 1826"/>
                <a:gd name="T37" fmla="*/ 1713 h 1739"/>
                <a:gd name="T38" fmla="*/ 316 w 1826"/>
                <a:gd name="T39" fmla="*/ 1616 h 1739"/>
                <a:gd name="T40" fmla="*/ 403 w 1826"/>
                <a:gd name="T41" fmla="*/ 1113 h 1739"/>
                <a:gd name="T42" fmla="*/ 37 w 1826"/>
                <a:gd name="T43" fmla="*/ 757 h 1739"/>
                <a:gd name="T44" fmla="*/ 12 w 1826"/>
                <a:gd name="T45" fmla="*/ 654 h 1739"/>
                <a:gd name="T46" fmla="*/ 93 w 1826"/>
                <a:gd name="T47" fmla="*/ 587 h 1739"/>
                <a:gd name="T48" fmla="*/ 598 w 1826"/>
                <a:gd name="T49" fmla="*/ 513 h 1739"/>
                <a:gd name="T50" fmla="*/ 823 w 1826"/>
                <a:gd name="T51" fmla="*/ 56 h 1739"/>
                <a:gd name="T52" fmla="*/ 913 w 1826"/>
                <a:gd name="T53" fmla="*/ 0 h 1739"/>
                <a:gd name="T54" fmla="*/ 1003 w 1826"/>
                <a:gd name="T55" fmla="*/ 56 h 1739"/>
                <a:gd name="T56" fmla="*/ 1229 w 1826"/>
                <a:gd name="T57" fmla="*/ 513 h 1739"/>
                <a:gd name="T58" fmla="*/ 1733 w 1826"/>
                <a:gd name="T59" fmla="*/ 587 h 1739"/>
                <a:gd name="T60" fmla="*/ 1814 w 1826"/>
                <a:gd name="T61" fmla="*/ 654 h 1739"/>
                <a:gd name="T62" fmla="*/ 1789 w 1826"/>
                <a:gd name="T63" fmla="*/ 757 h 1739"/>
                <a:gd name="T64" fmla="*/ 1423 w 1826"/>
                <a:gd name="T65" fmla="*/ 1113 h 1739"/>
                <a:gd name="T66" fmla="*/ 1510 w 1826"/>
                <a:gd name="T67" fmla="*/ 1616 h 1739"/>
                <a:gd name="T68" fmla="*/ 1470 w 1826"/>
                <a:gd name="T69" fmla="*/ 1713 h 1739"/>
                <a:gd name="T70" fmla="*/ 1365 w 1826"/>
                <a:gd name="T71" fmla="*/ 1721 h 1739"/>
                <a:gd name="T72" fmla="*/ 913 w 1826"/>
                <a:gd name="T73" fmla="*/ 1484 h 1739"/>
                <a:gd name="T74" fmla="*/ 462 w 1826"/>
                <a:gd name="T75" fmla="*/ 1721 h 1739"/>
                <a:gd name="T76" fmla="*/ 415 w 1826"/>
                <a:gd name="T77" fmla="*/ 1733 h 1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26" h="1739">
                  <a:moveTo>
                    <a:pt x="913" y="1271"/>
                  </a:moveTo>
                  <a:cubicBezTo>
                    <a:pt x="929" y="1271"/>
                    <a:pt x="945" y="1275"/>
                    <a:pt x="960" y="1282"/>
                  </a:cubicBezTo>
                  <a:lnTo>
                    <a:pt x="1278" y="1450"/>
                  </a:lnTo>
                  <a:lnTo>
                    <a:pt x="1217" y="1095"/>
                  </a:lnTo>
                  <a:cubicBezTo>
                    <a:pt x="1212" y="1063"/>
                    <a:pt x="1223" y="1029"/>
                    <a:pt x="1246" y="1007"/>
                  </a:cubicBezTo>
                  <a:lnTo>
                    <a:pt x="1504" y="755"/>
                  </a:lnTo>
                  <a:lnTo>
                    <a:pt x="1148" y="704"/>
                  </a:lnTo>
                  <a:cubicBezTo>
                    <a:pt x="1115" y="699"/>
                    <a:pt x="1087" y="679"/>
                    <a:pt x="1072" y="649"/>
                  </a:cubicBezTo>
                  <a:lnTo>
                    <a:pt x="913" y="326"/>
                  </a:lnTo>
                  <a:lnTo>
                    <a:pt x="754" y="649"/>
                  </a:lnTo>
                  <a:cubicBezTo>
                    <a:pt x="739" y="679"/>
                    <a:pt x="711" y="699"/>
                    <a:pt x="678" y="704"/>
                  </a:cubicBezTo>
                  <a:lnTo>
                    <a:pt x="322" y="755"/>
                  </a:lnTo>
                  <a:lnTo>
                    <a:pt x="580" y="1007"/>
                  </a:lnTo>
                  <a:cubicBezTo>
                    <a:pt x="604" y="1029"/>
                    <a:pt x="614" y="1063"/>
                    <a:pt x="609" y="1095"/>
                  </a:cubicBezTo>
                  <a:lnTo>
                    <a:pt x="548" y="1450"/>
                  </a:lnTo>
                  <a:lnTo>
                    <a:pt x="866" y="1282"/>
                  </a:lnTo>
                  <a:cubicBezTo>
                    <a:pt x="881" y="1275"/>
                    <a:pt x="897" y="1271"/>
                    <a:pt x="913" y="1271"/>
                  </a:cubicBezTo>
                  <a:close/>
                  <a:moveTo>
                    <a:pt x="415" y="1733"/>
                  </a:moveTo>
                  <a:cubicBezTo>
                    <a:pt x="394" y="1733"/>
                    <a:pt x="374" y="1727"/>
                    <a:pt x="356" y="1713"/>
                  </a:cubicBezTo>
                  <a:cubicBezTo>
                    <a:pt x="325" y="1691"/>
                    <a:pt x="310" y="1653"/>
                    <a:pt x="316" y="1616"/>
                  </a:cubicBezTo>
                  <a:lnTo>
                    <a:pt x="403" y="1113"/>
                  </a:lnTo>
                  <a:lnTo>
                    <a:pt x="37" y="757"/>
                  </a:lnTo>
                  <a:cubicBezTo>
                    <a:pt x="10" y="730"/>
                    <a:pt x="0" y="691"/>
                    <a:pt x="12" y="654"/>
                  </a:cubicBezTo>
                  <a:cubicBezTo>
                    <a:pt x="24" y="619"/>
                    <a:pt x="55" y="592"/>
                    <a:pt x="93" y="587"/>
                  </a:cubicBezTo>
                  <a:lnTo>
                    <a:pt x="598" y="513"/>
                  </a:lnTo>
                  <a:lnTo>
                    <a:pt x="823" y="56"/>
                  </a:lnTo>
                  <a:cubicBezTo>
                    <a:pt x="840" y="21"/>
                    <a:pt x="875" y="0"/>
                    <a:pt x="913" y="0"/>
                  </a:cubicBezTo>
                  <a:cubicBezTo>
                    <a:pt x="951" y="0"/>
                    <a:pt x="986" y="21"/>
                    <a:pt x="1003" y="56"/>
                  </a:cubicBezTo>
                  <a:lnTo>
                    <a:pt x="1229" y="513"/>
                  </a:lnTo>
                  <a:lnTo>
                    <a:pt x="1733" y="587"/>
                  </a:lnTo>
                  <a:cubicBezTo>
                    <a:pt x="1771" y="592"/>
                    <a:pt x="1802" y="619"/>
                    <a:pt x="1814" y="654"/>
                  </a:cubicBezTo>
                  <a:cubicBezTo>
                    <a:pt x="1826" y="691"/>
                    <a:pt x="1816" y="730"/>
                    <a:pt x="1789" y="757"/>
                  </a:cubicBezTo>
                  <a:lnTo>
                    <a:pt x="1423" y="1113"/>
                  </a:lnTo>
                  <a:lnTo>
                    <a:pt x="1510" y="1616"/>
                  </a:lnTo>
                  <a:cubicBezTo>
                    <a:pt x="1516" y="1653"/>
                    <a:pt x="1501" y="1691"/>
                    <a:pt x="1470" y="1713"/>
                  </a:cubicBezTo>
                  <a:cubicBezTo>
                    <a:pt x="1439" y="1736"/>
                    <a:pt x="1398" y="1739"/>
                    <a:pt x="1365" y="1721"/>
                  </a:cubicBezTo>
                  <a:lnTo>
                    <a:pt x="913" y="1484"/>
                  </a:lnTo>
                  <a:lnTo>
                    <a:pt x="462" y="1721"/>
                  </a:lnTo>
                  <a:cubicBezTo>
                    <a:pt x="447" y="1729"/>
                    <a:pt x="431" y="1733"/>
                    <a:pt x="415" y="17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sp>
          <p:nvSpPr>
            <p:cNvPr id="152" name="Freeform 315">
              <a:extLst>
                <a:ext uri="{FF2B5EF4-FFF2-40B4-BE49-F238E27FC236}">
                  <a16:creationId xmlns:a16="http://schemas.microsoft.com/office/drawing/2014/main" id="{1BCAAB67-1654-43EE-8685-08D617EF52B4}"/>
                </a:ext>
              </a:extLst>
            </p:cNvPr>
            <p:cNvSpPr>
              <a:spLocks/>
            </p:cNvSpPr>
            <p:nvPr/>
          </p:nvSpPr>
          <p:spPr bwMode="auto">
            <a:xfrm>
              <a:off x="4346576" y="1389063"/>
              <a:ext cx="90488" cy="66675"/>
            </a:xfrm>
            <a:custGeom>
              <a:avLst/>
              <a:gdLst>
                <a:gd name="T0" fmla="*/ 2381 w 2481"/>
                <a:gd name="T1" fmla="*/ 1819 h 1819"/>
                <a:gd name="T2" fmla="*/ 2326 w 2481"/>
                <a:gd name="T3" fmla="*/ 1802 h 1819"/>
                <a:gd name="T4" fmla="*/ 1231 w 2481"/>
                <a:gd name="T5" fmla="*/ 1085 h 1819"/>
                <a:gd name="T6" fmla="*/ 156 w 2481"/>
                <a:gd name="T7" fmla="*/ 1796 h 1819"/>
                <a:gd name="T8" fmla="*/ 53 w 2481"/>
                <a:gd name="T9" fmla="*/ 1801 h 1819"/>
                <a:gd name="T10" fmla="*/ 0 w 2481"/>
                <a:gd name="T11" fmla="*/ 1713 h 1819"/>
                <a:gd name="T12" fmla="*/ 3 w 2481"/>
                <a:gd name="T13" fmla="*/ 100 h 1819"/>
                <a:gd name="T14" fmla="*/ 103 w 2481"/>
                <a:gd name="T15" fmla="*/ 0 h 1819"/>
                <a:gd name="T16" fmla="*/ 103 w 2481"/>
                <a:gd name="T17" fmla="*/ 0 h 1819"/>
                <a:gd name="T18" fmla="*/ 203 w 2481"/>
                <a:gd name="T19" fmla="*/ 101 h 1819"/>
                <a:gd name="T20" fmla="*/ 201 w 2481"/>
                <a:gd name="T21" fmla="*/ 1526 h 1819"/>
                <a:gd name="T22" fmla="*/ 1175 w 2481"/>
                <a:gd name="T23" fmla="*/ 882 h 1819"/>
                <a:gd name="T24" fmla="*/ 1285 w 2481"/>
                <a:gd name="T25" fmla="*/ 881 h 1819"/>
                <a:gd name="T26" fmla="*/ 2281 w 2481"/>
                <a:gd name="T27" fmla="*/ 1534 h 1819"/>
                <a:gd name="T28" fmla="*/ 2281 w 2481"/>
                <a:gd name="T29" fmla="*/ 140 h 1819"/>
                <a:gd name="T30" fmla="*/ 2381 w 2481"/>
                <a:gd name="T31" fmla="*/ 41 h 1819"/>
                <a:gd name="T32" fmla="*/ 2481 w 2481"/>
                <a:gd name="T33" fmla="*/ 140 h 1819"/>
                <a:gd name="T34" fmla="*/ 2481 w 2481"/>
                <a:gd name="T35" fmla="*/ 1718 h 1819"/>
                <a:gd name="T36" fmla="*/ 2428 w 2481"/>
                <a:gd name="T37" fmla="*/ 1807 h 1819"/>
                <a:gd name="T38" fmla="*/ 2381 w 2481"/>
                <a:gd name="T39" fmla="*/ 1819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81" h="1819">
                  <a:moveTo>
                    <a:pt x="2381" y="1819"/>
                  </a:moveTo>
                  <a:cubicBezTo>
                    <a:pt x="2361" y="1819"/>
                    <a:pt x="2342" y="1813"/>
                    <a:pt x="2326" y="1802"/>
                  </a:cubicBezTo>
                  <a:lnTo>
                    <a:pt x="1231" y="1085"/>
                  </a:lnTo>
                  <a:lnTo>
                    <a:pt x="156" y="1796"/>
                  </a:lnTo>
                  <a:cubicBezTo>
                    <a:pt x="125" y="1817"/>
                    <a:pt x="85" y="1819"/>
                    <a:pt x="53" y="1801"/>
                  </a:cubicBezTo>
                  <a:cubicBezTo>
                    <a:pt x="20" y="1784"/>
                    <a:pt x="0" y="1749"/>
                    <a:pt x="0" y="1713"/>
                  </a:cubicBezTo>
                  <a:lnTo>
                    <a:pt x="3" y="100"/>
                  </a:lnTo>
                  <a:cubicBezTo>
                    <a:pt x="3" y="44"/>
                    <a:pt x="48" y="0"/>
                    <a:pt x="103" y="0"/>
                  </a:cubicBezTo>
                  <a:lnTo>
                    <a:pt x="103" y="0"/>
                  </a:lnTo>
                  <a:cubicBezTo>
                    <a:pt x="158" y="0"/>
                    <a:pt x="203" y="45"/>
                    <a:pt x="203" y="101"/>
                  </a:cubicBezTo>
                  <a:lnTo>
                    <a:pt x="201" y="1526"/>
                  </a:lnTo>
                  <a:lnTo>
                    <a:pt x="1175" y="882"/>
                  </a:lnTo>
                  <a:cubicBezTo>
                    <a:pt x="1208" y="860"/>
                    <a:pt x="1252" y="860"/>
                    <a:pt x="1285" y="881"/>
                  </a:cubicBezTo>
                  <a:lnTo>
                    <a:pt x="2281" y="1534"/>
                  </a:lnTo>
                  <a:lnTo>
                    <a:pt x="2281" y="140"/>
                  </a:lnTo>
                  <a:cubicBezTo>
                    <a:pt x="2281" y="85"/>
                    <a:pt x="2325" y="41"/>
                    <a:pt x="2381" y="41"/>
                  </a:cubicBezTo>
                  <a:cubicBezTo>
                    <a:pt x="2436" y="41"/>
                    <a:pt x="2481" y="85"/>
                    <a:pt x="2481" y="140"/>
                  </a:cubicBezTo>
                  <a:lnTo>
                    <a:pt x="2481" y="1718"/>
                  </a:lnTo>
                  <a:cubicBezTo>
                    <a:pt x="2481" y="1755"/>
                    <a:pt x="2461" y="1789"/>
                    <a:pt x="2428" y="1807"/>
                  </a:cubicBezTo>
                  <a:cubicBezTo>
                    <a:pt x="2413" y="1815"/>
                    <a:pt x="2397" y="1819"/>
                    <a:pt x="2381" y="18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75438" tIns="37719" rIns="75438" bIns="37719" numCol="1" anchor="t" anchorCtr="0" compatLnSpc="1">
              <a:prstTxWarp prst="textNoShape">
                <a:avLst/>
              </a:prstTxWarp>
            </a:bodyPr>
            <a:lstStyle/>
            <a:p>
              <a:pPr defTabSz="754380" fontAlgn="auto">
                <a:spcBef>
                  <a:spcPts val="0"/>
                </a:spcBef>
                <a:spcAft>
                  <a:spcPts val="0"/>
                </a:spcAft>
                <a:defRPr/>
              </a:pPr>
              <a:endParaRPr lang="en-ZW" sz="1485" dirty="0">
                <a:solidFill>
                  <a:prstClr val="black"/>
                </a:solidFill>
                <a:latin typeface="Calibri" panose="020F0502020204030204"/>
                <a:cs typeface="+mn-cs"/>
              </a:endParaRPr>
            </a:p>
          </p:txBody>
        </p:sp>
      </p:grpSp>
      <p:sp>
        <p:nvSpPr>
          <p:cNvPr id="193" name="Rectangle 192">
            <a:extLst>
              <a:ext uri="{FF2B5EF4-FFF2-40B4-BE49-F238E27FC236}">
                <a16:creationId xmlns:a16="http://schemas.microsoft.com/office/drawing/2014/main" id="{3C5B9B5F-DF3D-4AA0-8EC3-FACE103B480F}"/>
              </a:ext>
            </a:extLst>
          </p:cNvPr>
          <p:cNvSpPr/>
          <p:nvPr/>
        </p:nvSpPr>
        <p:spPr bwMode="auto">
          <a:xfrm>
            <a:off x="750693" y="4226579"/>
            <a:ext cx="1722487" cy="878822"/>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343" tIns="31433" rIns="73343" bIns="31433" rtlCol="0" anchor="t"/>
          <a:lstStyle/>
          <a:p>
            <a:pPr algn="ctr" defTabSz="754380">
              <a:lnSpc>
                <a:spcPct val="90000"/>
              </a:lnSpc>
              <a:spcBef>
                <a:spcPts val="0"/>
              </a:spcBef>
              <a:spcAft>
                <a:spcPts val="0"/>
              </a:spcAft>
              <a:defRPr/>
            </a:pPr>
            <a:r>
              <a:rPr lang="en-ZW" sz="1320" b="1" kern="0" dirty="0">
                <a:solidFill>
                  <a:srgbClr val="4472C4"/>
                </a:solidFill>
                <a:latin typeface="Tahoma" panose="020B0604030504040204" pitchFamily="34" charset="0"/>
                <a:ea typeface="Tahoma" panose="020B0604030504040204" pitchFamily="34" charset="0"/>
                <a:cs typeface="Tahoma" panose="020B0604030504040204" pitchFamily="34" charset="0"/>
              </a:rPr>
              <a:t>2012</a:t>
            </a:r>
          </a:p>
          <a:p>
            <a:pPr algn="ctr" defTabSz="754380">
              <a:lnSpc>
                <a:spcPct val="90000"/>
              </a:lnSpc>
              <a:spcBef>
                <a:spcPts val="0"/>
              </a:spcBef>
              <a:spcAft>
                <a:spcPts val="0"/>
              </a:spcAft>
              <a:defRPr/>
            </a:pPr>
            <a:endParaRPr lang="en-ZW" sz="1320" kern="0" dirty="0">
              <a:solidFill>
                <a:srgbClr val="44546A"/>
              </a:solidFill>
              <a:latin typeface="Tahoma" panose="020B0604030504040204" pitchFamily="34" charset="0"/>
              <a:ea typeface="Tahoma" panose="020B0604030504040204" pitchFamily="34" charset="0"/>
              <a:cs typeface="Tahoma" panose="020B0604030504040204" pitchFamily="34" charset="0"/>
            </a:endParaRPr>
          </a:p>
          <a:p>
            <a:pPr algn="ctr" defTabSz="754380">
              <a:lnSpc>
                <a:spcPct val="90000"/>
              </a:lnSpc>
              <a:spcBef>
                <a:spcPts val="0"/>
              </a:spcBef>
              <a:spcAft>
                <a:spcPts val="0"/>
              </a:spcAft>
              <a:defRPr/>
            </a:pPr>
            <a:r>
              <a:rPr lang="en-ZW" sz="1320" kern="0" dirty="0">
                <a:solidFill>
                  <a:prstClr val="black"/>
                </a:solidFill>
                <a:latin typeface="Tahoma" panose="020B0604030504040204" pitchFamily="34" charset="0"/>
                <a:ea typeface="Tahoma" panose="020B0604030504040204" pitchFamily="34" charset="0"/>
                <a:cs typeface="Tahoma" panose="020B0604030504040204" pitchFamily="34" charset="0"/>
              </a:rPr>
              <a:t>MSME Finscope  Survey</a:t>
            </a:r>
          </a:p>
        </p:txBody>
      </p:sp>
      <p:sp>
        <p:nvSpPr>
          <p:cNvPr id="194" name="Rectangle 193">
            <a:extLst>
              <a:ext uri="{FF2B5EF4-FFF2-40B4-BE49-F238E27FC236}">
                <a16:creationId xmlns:a16="http://schemas.microsoft.com/office/drawing/2014/main" id="{819C64E3-9C8A-4CD8-A4F8-A4F2BCFE2984}"/>
              </a:ext>
            </a:extLst>
          </p:cNvPr>
          <p:cNvSpPr/>
          <p:nvPr/>
        </p:nvSpPr>
        <p:spPr bwMode="auto">
          <a:xfrm>
            <a:off x="2459325" y="4226579"/>
            <a:ext cx="1722487" cy="878822"/>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343" tIns="31433" rIns="73343" bIns="31433" rtlCol="0" anchor="t"/>
          <a:lstStyle/>
          <a:p>
            <a:pPr algn="ctr" defTabSz="754380">
              <a:lnSpc>
                <a:spcPct val="90000"/>
              </a:lnSpc>
              <a:spcBef>
                <a:spcPts val="0"/>
              </a:spcBef>
              <a:spcAft>
                <a:spcPts val="0"/>
              </a:spcAft>
              <a:defRPr/>
            </a:pPr>
            <a:r>
              <a:rPr lang="en-ZW" sz="1320" b="1" kern="0" dirty="0">
                <a:solidFill>
                  <a:srgbClr val="4472C4"/>
                </a:solidFill>
                <a:latin typeface="Tahoma" panose="020B0604030504040204" pitchFamily="34" charset="0"/>
                <a:ea typeface="Tahoma" panose="020B0604030504040204" pitchFamily="34" charset="0"/>
                <a:cs typeface="Tahoma" panose="020B0604030504040204" pitchFamily="34" charset="0"/>
              </a:rPr>
              <a:t>2016 - 2020</a:t>
            </a:r>
          </a:p>
          <a:p>
            <a:pPr algn="ctr" defTabSz="754380">
              <a:lnSpc>
                <a:spcPct val="90000"/>
              </a:lnSpc>
              <a:spcBef>
                <a:spcPts val="0"/>
              </a:spcBef>
              <a:spcAft>
                <a:spcPts val="0"/>
              </a:spcAft>
              <a:defRPr/>
            </a:pPr>
            <a:endParaRPr lang="en-ZW" sz="1320" kern="0" dirty="0">
              <a:solidFill>
                <a:srgbClr val="44546A"/>
              </a:solidFill>
              <a:latin typeface="Tahoma" panose="020B0604030504040204" pitchFamily="34" charset="0"/>
              <a:ea typeface="Tahoma" panose="020B0604030504040204" pitchFamily="34" charset="0"/>
              <a:cs typeface="Tahoma" panose="020B0604030504040204" pitchFamily="34" charset="0"/>
            </a:endParaRPr>
          </a:p>
          <a:p>
            <a:pPr algn="ctr" defTabSz="754380">
              <a:lnSpc>
                <a:spcPct val="90000"/>
              </a:lnSpc>
              <a:spcBef>
                <a:spcPts val="0"/>
              </a:spcBef>
              <a:spcAft>
                <a:spcPts val="0"/>
              </a:spcAft>
              <a:defRPr/>
            </a:pPr>
            <a:r>
              <a:rPr lang="en-ZW" sz="1320" kern="0" dirty="0">
                <a:solidFill>
                  <a:prstClr val="black"/>
                </a:solidFill>
                <a:latin typeface="Tahoma" panose="020B0604030504040204" pitchFamily="34" charset="0"/>
                <a:ea typeface="Tahoma" panose="020B0604030504040204" pitchFamily="34" charset="0"/>
                <a:cs typeface="Tahoma" panose="020B0604030504040204" pitchFamily="34" charset="0"/>
              </a:rPr>
              <a:t>National Financial Inclusion Strategy I </a:t>
            </a:r>
          </a:p>
        </p:txBody>
      </p:sp>
      <p:sp>
        <p:nvSpPr>
          <p:cNvPr id="195" name="Rectangle 194">
            <a:extLst>
              <a:ext uri="{FF2B5EF4-FFF2-40B4-BE49-F238E27FC236}">
                <a16:creationId xmlns:a16="http://schemas.microsoft.com/office/drawing/2014/main" id="{BE23D109-8451-4958-B1AB-01D187EAF50A}"/>
              </a:ext>
            </a:extLst>
          </p:cNvPr>
          <p:cNvSpPr/>
          <p:nvPr/>
        </p:nvSpPr>
        <p:spPr bwMode="auto">
          <a:xfrm>
            <a:off x="4167957" y="4226579"/>
            <a:ext cx="1722487" cy="878822"/>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343" tIns="31433" rIns="73343" bIns="31433" rtlCol="0" anchor="t"/>
          <a:lstStyle/>
          <a:p>
            <a:pPr algn="ctr" defTabSz="754380">
              <a:lnSpc>
                <a:spcPct val="90000"/>
              </a:lnSpc>
              <a:spcBef>
                <a:spcPts val="0"/>
              </a:spcBef>
              <a:spcAft>
                <a:spcPts val="0"/>
              </a:spcAft>
              <a:defRPr/>
            </a:pPr>
            <a:r>
              <a:rPr lang="en-ZW" sz="1320" b="1" kern="0" dirty="0">
                <a:solidFill>
                  <a:srgbClr val="A5A5A5"/>
                </a:solidFill>
                <a:latin typeface="Tahoma" panose="020B0604030504040204" pitchFamily="34" charset="0"/>
                <a:ea typeface="Tahoma" panose="020B0604030504040204" pitchFamily="34" charset="0"/>
                <a:cs typeface="Tahoma" panose="020B0604030504040204" pitchFamily="34" charset="0"/>
              </a:rPr>
              <a:t>2020</a:t>
            </a:r>
          </a:p>
          <a:p>
            <a:pPr algn="ctr" defTabSz="754380">
              <a:lnSpc>
                <a:spcPct val="90000"/>
              </a:lnSpc>
              <a:spcBef>
                <a:spcPts val="0"/>
              </a:spcBef>
              <a:spcAft>
                <a:spcPts val="0"/>
              </a:spcAft>
              <a:defRPr/>
            </a:pPr>
            <a:r>
              <a:rPr lang="en-ZW" sz="1320" kern="0" dirty="0">
                <a:solidFill>
                  <a:prstClr val="black"/>
                </a:solidFill>
                <a:latin typeface="Tahoma" panose="020B0604030504040204" pitchFamily="34" charset="0"/>
                <a:ea typeface="Tahoma" panose="020B0604030504040204" pitchFamily="34" charset="0"/>
                <a:cs typeface="Tahoma" panose="020B0604030504040204" pitchFamily="34" charset="0"/>
              </a:rPr>
              <a:t>MSME Foreign Exchange Auction System</a:t>
            </a:r>
          </a:p>
        </p:txBody>
      </p:sp>
      <p:sp>
        <p:nvSpPr>
          <p:cNvPr id="196" name="Rectangle 195">
            <a:extLst>
              <a:ext uri="{FF2B5EF4-FFF2-40B4-BE49-F238E27FC236}">
                <a16:creationId xmlns:a16="http://schemas.microsoft.com/office/drawing/2014/main" id="{B50CA240-40C8-45A2-8C1E-E78BEC413576}"/>
              </a:ext>
            </a:extLst>
          </p:cNvPr>
          <p:cNvSpPr/>
          <p:nvPr/>
        </p:nvSpPr>
        <p:spPr bwMode="auto">
          <a:xfrm>
            <a:off x="5876588" y="4226579"/>
            <a:ext cx="1722487" cy="878822"/>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343" tIns="31433" rIns="73343" bIns="31433" rtlCol="0" anchor="t"/>
          <a:lstStyle/>
          <a:p>
            <a:pPr algn="ctr" defTabSz="754380">
              <a:lnSpc>
                <a:spcPct val="90000"/>
              </a:lnSpc>
              <a:spcBef>
                <a:spcPts val="0"/>
              </a:spcBef>
              <a:spcAft>
                <a:spcPts val="0"/>
              </a:spcAft>
              <a:defRPr/>
            </a:pPr>
            <a:r>
              <a:rPr lang="en-ZW" sz="1320" b="1" kern="0" dirty="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rPr>
              <a:t>2022</a:t>
            </a:r>
          </a:p>
          <a:p>
            <a:pPr algn="ctr" defTabSz="754380">
              <a:lnSpc>
                <a:spcPct val="90000"/>
              </a:lnSpc>
              <a:spcBef>
                <a:spcPts val="0"/>
              </a:spcBef>
              <a:spcAft>
                <a:spcPts val="0"/>
              </a:spcAft>
              <a:defRPr/>
            </a:pPr>
            <a:endParaRPr lang="en-ZW" sz="1320" kern="0" dirty="0">
              <a:solidFill>
                <a:srgbClr val="44546A"/>
              </a:solidFill>
              <a:latin typeface="Tahoma" panose="020B0604030504040204" pitchFamily="34" charset="0"/>
              <a:ea typeface="Tahoma" panose="020B0604030504040204" pitchFamily="34" charset="0"/>
              <a:cs typeface="Tahoma" panose="020B0604030504040204" pitchFamily="34" charset="0"/>
            </a:endParaRPr>
          </a:p>
          <a:p>
            <a:pPr algn="ctr" defTabSz="754380">
              <a:lnSpc>
                <a:spcPct val="90000"/>
              </a:lnSpc>
              <a:spcBef>
                <a:spcPts val="0"/>
              </a:spcBef>
              <a:spcAft>
                <a:spcPts val="0"/>
              </a:spcAft>
              <a:defRPr/>
            </a:pPr>
            <a:r>
              <a:rPr lang="en-ZW" sz="1320" kern="0" dirty="0">
                <a:solidFill>
                  <a:prstClr val="black"/>
                </a:solidFill>
                <a:latin typeface="Tahoma" panose="020B0604030504040204" pitchFamily="34" charset="0"/>
                <a:ea typeface="Tahoma" panose="020B0604030504040204" pitchFamily="34" charset="0"/>
                <a:cs typeface="Tahoma" panose="020B0604030504040204" pitchFamily="34" charset="0"/>
              </a:rPr>
              <a:t>MSME Finscope Survey</a:t>
            </a:r>
          </a:p>
        </p:txBody>
      </p:sp>
      <p:sp>
        <p:nvSpPr>
          <p:cNvPr id="197" name="Rectangle 196">
            <a:extLst>
              <a:ext uri="{FF2B5EF4-FFF2-40B4-BE49-F238E27FC236}">
                <a16:creationId xmlns:a16="http://schemas.microsoft.com/office/drawing/2014/main" id="{A7A73E45-B06C-4137-9654-A4FD89129472}"/>
              </a:ext>
            </a:extLst>
          </p:cNvPr>
          <p:cNvSpPr/>
          <p:nvPr/>
        </p:nvSpPr>
        <p:spPr bwMode="auto">
          <a:xfrm>
            <a:off x="7585220" y="4226579"/>
            <a:ext cx="2092180" cy="878822"/>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343" tIns="31433" rIns="73343" bIns="31433" rtlCol="0" anchor="t"/>
          <a:lstStyle/>
          <a:p>
            <a:pPr algn="ctr" defTabSz="754380">
              <a:lnSpc>
                <a:spcPct val="90000"/>
              </a:lnSpc>
              <a:spcBef>
                <a:spcPts val="0"/>
              </a:spcBef>
              <a:spcAft>
                <a:spcPts val="0"/>
              </a:spcAft>
              <a:defRPr/>
            </a:pPr>
            <a:r>
              <a:rPr lang="en-ZW" sz="1320" b="1" kern="0" dirty="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rPr>
              <a:t>2022 – 2026</a:t>
            </a:r>
          </a:p>
          <a:p>
            <a:pPr algn="ctr" defTabSz="754380">
              <a:lnSpc>
                <a:spcPct val="90000"/>
              </a:lnSpc>
              <a:spcBef>
                <a:spcPts val="0"/>
              </a:spcBef>
              <a:spcAft>
                <a:spcPts val="0"/>
              </a:spcAft>
              <a:defRPr/>
            </a:pPr>
            <a:r>
              <a:rPr lang="en-ZW" sz="1320" kern="0" dirty="0">
                <a:solidFill>
                  <a:prstClr val="black"/>
                </a:solidFill>
                <a:latin typeface="Tahoma" panose="020B0604030504040204" pitchFamily="34" charset="0"/>
                <a:ea typeface="Tahoma" panose="020B0604030504040204" pitchFamily="34" charset="0"/>
                <a:cs typeface="Tahoma" panose="020B0604030504040204" pitchFamily="34" charset="0"/>
              </a:rPr>
              <a:t>National Financial Inclusion Strate II</a:t>
            </a:r>
          </a:p>
          <a:p>
            <a:pPr algn="ctr" defTabSz="754380">
              <a:lnSpc>
                <a:spcPct val="90000"/>
              </a:lnSpc>
              <a:spcBef>
                <a:spcPts val="0"/>
              </a:spcBef>
              <a:spcAft>
                <a:spcPts val="0"/>
              </a:spcAft>
              <a:defRPr/>
            </a:pPr>
            <a:r>
              <a:rPr lang="en-ZW" sz="1320" kern="0" dirty="0">
                <a:solidFill>
                  <a:prstClr val="black"/>
                </a:solidFill>
                <a:latin typeface="Tahoma" panose="020B0604030504040204" pitchFamily="34" charset="0"/>
                <a:ea typeface="Tahoma" panose="020B0604030504040204" pitchFamily="34" charset="0"/>
                <a:cs typeface="Tahoma" panose="020B0604030504040204" pitchFamily="34" charset="0"/>
              </a:rPr>
              <a:t>(MSME is a target group)</a:t>
            </a:r>
          </a:p>
        </p:txBody>
      </p:sp>
      <p:sp>
        <p:nvSpPr>
          <p:cNvPr id="6" name="Title 1">
            <a:extLst>
              <a:ext uri="{FF2B5EF4-FFF2-40B4-BE49-F238E27FC236}">
                <a16:creationId xmlns:a16="http://schemas.microsoft.com/office/drawing/2014/main" id="{4C09DCF1-4798-6860-06F2-36ED0DD3D264}"/>
              </a:ext>
            </a:extLst>
          </p:cNvPr>
          <p:cNvSpPr txBox="1">
            <a:spLocks/>
          </p:cNvSpPr>
          <p:nvPr/>
        </p:nvSpPr>
        <p:spPr>
          <a:xfrm>
            <a:off x="0" y="28947"/>
            <a:ext cx="10058400" cy="580653"/>
          </a:xfrm>
          <a:prstGeom prst="rect">
            <a:avLst/>
          </a:prstGeom>
          <a:solidFill>
            <a:schemeClr val="accent1">
              <a:lumMod val="60000"/>
              <a:lumOff val="40000"/>
            </a:schemeClr>
          </a:solidFill>
        </p:spPr>
        <p:txBody>
          <a:bodyPr vert="horz" lIns="91440" tIns="45720" rIns="91440" bIns="45720" rtlCol="0" anchor="b">
            <a:normAutofit/>
          </a:bodyPr>
          <a:lstStyle>
            <a:lvl1pPr algn="ctr" defTabSz="754380" rtl="0" eaLnBrk="1" latinLnBrk="0" hangingPunct="1">
              <a:lnSpc>
                <a:spcPct val="90000"/>
              </a:lnSpc>
              <a:spcBef>
                <a:spcPct val="0"/>
              </a:spcBef>
              <a:buNone/>
              <a:defRPr sz="4950" kern="1200">
                <a:solidFill>
                  <a:schemeClr val="tx1"/>
                </a:solidFill>
                <a:latin typeface="+mj-lt"/>
                <a:ea typeface="+mj-ea"/>
                <a:cs typeface="+mj-cs"/>
              </a:defRPr>
            </a:lvl1pPr>
          </a:lstStyle>
          <a:p>
            <a:pPr fontAlgn="auto">
              <a:spcAft>
                <a:spcPts val="0"/>
              </a:spcAft>
            </a:pPr>
            <a:r>
              <a:rPr lang="en-US" sz="2383" dirty="0">
                <a:latin typeface="Arial Black" panose="020B0A04020102020204" pitchFamily="34" charset="0"/>
              </a:rPr>
              <a:t>FINANCIAL INCLUSION AND MSME DEVELOPMENT</a:t>
            </a:r>
            <a:endParaRPr lang="en-ZW" sz="2383" dirty="0">
              <a:latin typeface="Arial Black" panose="020B0A04020102020204" pitchFamily="34" charset="0"/>
            </a:endParaRPr>
          </a:p>
        </p:txBody>
      </p:sp>
    </p:spTree>
    <p:custDataLst>
      <p:tags r:id="rId1"/>
    </p:custDataLst>
    <p:extLst>
      <p:ext uri="{BB962C8B-B14F-4D97-AF65-F5344CB8AC3E}">
        <p14:creationId xmlns:p14="http://schemas.microsoft.com/office/powerpoint/2010/main" val="3328696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34D4C7C-52AA-98C7-9851-95F21BB14FD9}"/>
              </a:ext>
            </a:extLst>
          </p:cNvPr>
          <p:cNvSpPr txBox="1">
            <a:spLocks/>
          </p:cNvSpPr>
          <p:nvPr/>
        </p:nvSpPr>
        <p:spPr>
          <a:xfrm>
            <a:off x="84204" y="109765"/>
            <a:ext cx="9889991" cy="324800"/>
          </a:xfrm>
          <a:prstGeom prst="rect">
            <a:avLst/>
          </a:prstGeom>
          <a:solidFill>
            <a:schemeClr val="accent1">
              <a:lumMod val="40000"/>
              <a:lumOff val="60000"/>
            </a:schemeClr>
          </a:solidFill>
        </p:spPr>
        <p:txBody>
          <a:bodyPr vert="horz" lIns="75438" tIns="37719" rIns="75438" bIns="37719" rtlCol="0" anchor="ctr">
            <a:normAutofit/>
          </a:bodyPr>
          <a:lstStyle>
            <a:defPPr>
              <a:defRPr lang="en-US"/>
            </a:defPPr>
            <a:lvl1pPr marR="0" lvl="0" indent="0" algn="ctr" defTabSz="685828" fontAlgn="auto">
              <a:lnSpc>
                <a:spcPct val="110000"/>
              </a:lnSpc>
              <a:spcBef>
                <a:spcPct val="0"/>
              </a:spcBef>
              <a:spcAft>
                <a:spcPts val="214"/>
              </a:spcAft>
              <a:buClrTx/>
              <a:buSzTx/>
              <a:buFontTx/>
              <a:buNone/>
              <a:tabLst/>
              <a:defRPr kumimoji="0" sz="1875" b="1" i="0" u="none" strike="noStrike" cap="none" spc="0" normalizeH="0" baseline="0">
                <a:ln>
                  <a:noFill/>
                </a:ln>
                <a:solidFill>
                  <a:prstClr val="black"/>
                </a:solidFill>
                <a:effectLst>
                  <a:outerShdw blurRad="31750" dist="25400" dir="5400000" algn="tl" rotWithShape="0">
                    <a:srgbClr val="000000">
                      <a:alpha val="25000"/>
                    </a:srgbClr>
                  </a:outerShdw>
                </a:effectLst>
                <a:uLnTx/>
                <a:uFillTx/>
                <a:latin typeface="Arial Black" panose="020B0A04020102020204" pitchFamily="34" charset="0"/>
                <a:ea typeface="Tahoma" panose="020B0604030504040204" pitchFamily="34" charset="0"/>
                <a:cs typeface="Times New Roman" panose="02020603050405020304" pitchFamily="18" charset="0"/>
              </a:defRPr>
            </a:lvl1pPr>
            <a:extLst/>
          </a:lstStyle>
          <a:p>
            <a:pPr defTabSz="565808">
              <a:spcAft>
                <a:spcPts val="177"/>
              </a:spcAft>
              <a:defRPr/>
            </a:pPr>
            <a:r>
              <a:rPr lang="en-ZW" sz="1547" dirty="0"/>
              <a:t>THE ACCESS TO USAGE JOURNEY, 2016 - 2026</a:t>
            </a:r>
          </a:p>
        </p:txBody>
      </p:sp>
      <p:graphicFrame>
        <p:nvGraphicFramePr>
          <p:cNvPr id="7" name="Diagram 4">
            <a:extLst>
              <a:ext uri="{FF2B5EF4-FFF2-40B4-BE49-F238E27FC236}">
                <a16:creationId xmlns:a16="http://schemas.microsoft.com/office/drawing/2014/main" id="{851B08A7-5F78-CE94-0281-CD2A060A2A25}"/>
              </a:ext>
            </a:extLst>
          </p:cNvPr>
          <p:cNvGraphicFramePr/>
          <p:nvPr>
            <p:extLst>
              <p:ext uri="{D42A27DB-BD31-4B8C-83A1-F6EECF244321}">
                <p14:modId xmlns:p14="http://schemas.microsoft.com/office/powerpoint/2010/main" val="1743070987"/>
              </p:ext>
            </p:extLst>
          </p:nvPr>
        </p:nvGraphicFramePr>
        <p:xfrm>
          <a:off x="481310" y="1347987"/>
          <a:ext cx="7131249" cy="16343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a:extLst>
              <a:ext uri="{FF2B5EF4-FFF2-40B4-BE49-F238E27FC236}">
                <a16:creationId xmlns:a16="http://schemas.microsoft.com/office/drawing/2014/main" id="{286DA49F-79E3-6289-0AE2-5D0BD4C55C91}"/>
              </a:ext>
            </a:extLst>
          </p:cNvPr>
          <p:cNvPicPr>
            <a:picLocks noChangeAspect="1"/>
          </p:cNvPicPr>
          <p:nvPr/>
        </p:nvPicPr>
        <p:blipFill>
          <a:blip r:embed="rId7"/>
          <a:srcRect l="16491" r="13049" b="3"/>
          <a:stretch/>
        </p:blipFill>
        <p:spPr>
          <a:xfrm>
            <a:off x="448606" y="2955412"/>
            <a:ext cx="2049585" cy="3002432"/>
          </a:xfrm>
          <a:prstGeom prst="rect">
            <a:avLst/>
          </a:prstGeom>
        </p:spPr>
      </p:pic>
      <p:pic>
        <p:nvPicPr>
          <p:cNvPr id="12" name="Picture 11">
            <a:extLst>
              <a:ext uri="{FF2B5EF4-FFF2-40B4-BE49-F238E27FC236}">
                <a16:creationId xmlns:a16="http://schemas.microsoft.com/office/drawing/2014/main" id="{F552FEA8-4000-2257-5094-9B0F5AD762EB}"/>
              </a:ext>
            </a:extLst>
          </p:cNvPr>
          <p:cNvPicPr>
            <a:picLocks noChangeAspect="1"/>
          </p:cNvPicPr>
          <p:nvPr/>
        </p:nvPicPr>
        <p:blipFill>
          <a:blip r:embed="rId8"/>
          <a:stretch>
            <a:fillRect/>
          </a:stretch>
        </p:blipFill>
        <p:spPr>
          <a:xfrm>
            <a:off x="5591686" y="3069030"/>
            <a:ext cx="1810669" cy="3003636"/>
          </a:xfrm>
          <a:prstGeom prst="rect">
            <a:avLst/>
          </a:prstGeom>
        </p:spPr>
      </p:pic>
      <p:sp>
        <p:nvSpPr>
          <p:cNvPr id="15" name="Subtitle 3">
            <a:extLst>
              <a:ext uri="{FF2B5EF4-FFF2-40B4-BE49-F238E27FC236}">
                <a16:creationId xmlns:a16="http://schemas.microsoft.com/office/drawing/2014/main" id="{2C68B411-9E8F-749B-954C-96A8A0121B07}"/>
              </a:ext>
            </a:extLst>
          </p:cNvPr>
          <p:cNvSpPr txBox="1">
            <a:spLocks/>
          </p:cNvSpPr>
          <p:nvPr/>
        </p:nvSpPr>
        <p:spPr>
          <a:xfrm>
            <a:off x="995799" y="2490853"/>
            <a:ext cx="1021819" cy="318165"/>
          </a:xfrm>
          <a:prstGeom prst="rect">
            <a:avLst/>
          </a:prstGeom>
          <a:solidFill>
            <a:srgbClr val="F9A08B"/>
          </a:solidFill>
        </p:spPr>
        <p:txBody>
          <a:bodyPr vert="horz" lIns="58346" tIns="29174" rIns="58346" bIns="29174" rtlCol="0">
            <a:noAutofit/>
          </a:bodyPr>
          <a:lstStyle>
            <a:lvl1pPr marL="0" indent="0" algn="ctr" defTabSz="685807"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3" indent="0" algn="ctr" defTabSz="685807"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7" indent="0" algn="ctr" defTabSz="685807"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10"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1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1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21"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2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2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marL="204618" defTabSz="583466" eaLnBrk="0" hangingPunct="0">
              <a:lnSpc>
                <a:spcPct val="150000"/>
              </a:lnSpc>
              <a:spcBef>
                <a:spcPts val="766"/>
              </a:spcBef>
              <a:spcAft>
                <a:spcPts val="511"/>
              </a:spcAft>
              <a:tabLst>
                <a:tab pos="555103" algn="ctr"/>
                <a:tab pos="1176250" algn="ctr"/>
                <a:tab pos="1467984" algn="ctr"/>
                <a:tab pos="1759717" algn="ctr"/>
                <a:tab pos="2051449" algn="ctr"/>
                <a:tab pos="2343182" algn="ctr"/>
                <a:tab pos="2926648" algn="ctr"/>
                <a:tab pos="3950955" algn="r"/>
              </a:tabLst>
              <a:defRPr/>
            </a:pPr>
            <a:r>
              <a:rPr lang="en-ZW" sz="1393" b="1" dirty="0">
                <a:solidFill>
                  <a:prstClr val="black"/>
                </a:solidFill>
                <a:latin typeface="Tahoma" panose="020B0604030504040204" pitchFamily="34" charset="0"/>
                <a:ea typeface="Calibri" panose="020F0502020204030204" pitchFamily="34" charset="0"/>
                <a:cs typeface="Times New Roman" panose="02020603050405020304" pitchFamily="18" charset="0"/>
              </a:rPr>
              <a:t>ACCESS</a:t>
            </a:r>
            <a:endParaRPr lang="en-ZW" sz="1393" b="1" dirty="0">
              <a:solidFill>
                <a:prstClr val="black"/>
              </a:solidFill>
              <a:latin typeface="Calibri" panose="020F0502020204030204"/>
              <a:ea typeface="Calibri" panose="020F0502020204030204" pitchFamily="34" charset="0"/>
              <a:cs typeface="Times New Roman" panose="02020603050405020304" pitchFamily="18" charset="0"/>
            </a:endParaRPr>
          </a:p>
        </p:txBody>
      </p:sp>
      <p:sp>
        <p:nvSpPr>
          <p:cNvPr id="16" name="Subtitle 3">
            <a:extLst>
              <a:ext uri="{FF2B5EF4-FFF2-40B4-BE49-F238E27FC236}">
                <a16:creationId xmlns:a16="http://schemas.microsoft.com/office/drawing/2014/main" id="{FD62A8F4-116F-E643-67D9-CCBC07AE341B}"/>
              </a:ext>
            </a:extLst>
          </p:cNvPr>
          <p:cNvSpPr txBox="1">
            <a:spLocks/>
          </p:cNvSpPr>
          <p:nvPr/>
        </p:nvSpPr>
        <p:spPr>
          <a:xfrm>
            <a:off x="5922756" y="2521834"/>
            <a:ext cx="1021819" cy="318165"/>
          </a:xfrm>
          <a:prstGeom prst="rect">
            <a:avLst/>
          </a:prstGeom>
          <a:solidFill>
            <a:srgbClr val="00B050"/>
          </a:solidFill>
        </p:spPr>
        <p:txBody>
          <a:bodyPr vert="horz" lIns="58346" tIns="29174" rIns="58346" bIns="29174" rtlCol="0">
            <a:noAutofit/>
          </a:bodyPr>
          <a:lstStyle>
            <a:lvl1pPr marL="0" indent="0" algn="ctr" defTabSz="685807"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3" indent="0" algn="ctr" defTabSz="685807"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7" indent="0" algn="ctr" defTabSz="685807"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10"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1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1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21"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24"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27" indent="0" algn="ctr" defTabSz="685807"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marL="204618" defTabSz="583466" eaLnBrk="0" hangingPunct="0">
              <a:lnSpc>
                <a:spcPct val="150000"/>
              </a:lnSpc>
              <a:spcBef>
                <a:spcPts val="766"/>
              </a:spcBef>
              <a:spcAft>
                <a:spcPts val="511"/>
              </a:spcAft>
              <a:tabLst>
                <a:tab pos="555103" algn="ctr"/>
                <a:tab pos="1176250" algn="ctr"/>
                <a:tab pos="1467984" algn="ctr"/>
                <a:tab pos="1759717" algn="ctr"/>
                <a:tab pos="2051449" algn="ctr"/>
                <a:tab pos="2343182" algn="ctr"/>
                <a:tab pos="2926648" algn="ctr"/>
                <a:tab pos="3950955" algn="r"/>
              </a:tabLst>
              <a:defRPr/>
            </a:pPr>
            <a:r>
              <a:rPr lang="en-ZW" sz="1393" b="1" dirty="0">
                <a:solidFill>
                  <a:prstClr val="black"/>
                </a:solidFill>
                <a:latin typeface="Tahoma" panose="020B0604030504040204" pitchFamily="34" charset="0"/>
                <a:ea typeface="Calibri" panose="020F0502020204030204" pitchFamily="34" charset="0"/>
                <a:cs typeface="Times New Roman" panose="02020603050405020304" pitchFamily="18" charset="0"/>
              </a:rPr>
              <a:t>USAGE</a:t>
            </a:r>
            <a:endParaRPr lang="en-ZW" sz="1393" b="1" dirty="0">
              <a:solidFill>
                <a:prstClr val="black"/>
              </a:solidFill>
              <a:latin typeface="Calibri" panose="020F0502020204030204"/>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ABAD9E28-9B42-9A9F-51FE-CDB4E57CE134}"/>
              </a:ext>
            </a:extLst>
          </p:cNvPr>
          <p:cNvPicPr>
            <a:picLocks noChangeAspect="1"/>
          </p:cNvPicPr>
          <p:nvPr/>
        </p:nvPicPr>
        <p:blipFill>
          <a:blip r:embed="rId9"/>
          <a:stretch>
            <a:fillRect/>
          </a:stretch>
        </p:blipFill>
        <p:spPr>
          <a:xfrm>
            <a:off x="2979616" y="3182436"/>
            <a:ext cx="2049585" cy="2120685"/>
          </a:xfrm>
          <a:prstGeom prst="rect">
            <a:avLst/>
          </a:prstGeom>
        </p:spPr>
      </p:pic>
      <p:sp>
        <p:nvSpPr>
          <p:cNvPr id="9" name="Callout: Left Arrow 8">
            <a:extLst>
              <a:ext uri="{FF2B5EF4-FFF2-40B4-BE49-F238E27FC236}">
                <a16:creationId xmlns:a16="http://schemas.microsoft.com/office/drawing/2014/main" id="{B8335DDE-5E4B-A600-FC51-8A3D0BA0AB29}"/>
              </a:ext>
            </a:extLst>
          </p:cNvPr>
          <p:cNvSpPr/>
          <p:nvPr/>
        </p:nvSpPr>
        <p:spPr>
          <a:xfrm>
            <a:off x="7488867" y="2590800"/>
            <a:ext cx="2569533" cy="3367044"/>
          </a:xfrm>
          <a:prstGeom prst="leftArrowCallou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586740" fontAlgn="auto">
              <a:lnSpc>
                <a:spcPct val="90000"/>
              </a:lnSpc>
              <a:spcAft>
                <a:spcPct val="35000"/>
              </a:spcAft>
              <a:defRPr/>
            </a:pPr>
            <a:r>
              <a:rPr lang="en-GB" sz="1400" b="1" dirty="0">
                <a:solidFill>
                  <a:srgbClr val="FF0000"/>
                </a:solidFill>
                <a:latin typeface="Tahoma" panose="020B0604030504040204" pitchFamily="34" charset="0"/>
                <a:ea typeface="Tahoma" panose="020B0604030504040204" pitchFamily="34" charset="0"/>
                <a:cs typeface="Tahoma" panose="020B0604030504040204" pitchFamily="34" charset="0"/>
              </a:rPr>
              <a:t>Formalisation  is key to increased uptake and  usage of financial products</a:t>
            </a:r>
          </a:p>
          <a:p>
            <a:pPr marL="0" marR="0" lvl="0" indent="0" algn="ctr" defTabSz="711200" rtl="0" eaLnBrk="1" fontAlgn="auto" latinLnBrk="0" hangingPunct="1">
              <a:lnSpc>
                <a:spcPct val="90000"/>
              </a:lnSpc>
              <a:spcBef>
                <a:spcPct val="0"/>
              </a:spcBef>
              <a:spcAft>
                <a:spcPct val="3500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a:p>
            <a:pPr marL="0" marR="0" lvl="0" indent="0" algn="ctr" defTabSz="711200" rtl="0" eaLnBrk="1" fontAlgn="auto" latinLnBrk="0" hangingPunct="1">
              <a:lnSpc>
                <a:spcPct val="90000"/>
              </a:lnSpc>
              <a:spcBef>
                <a:spcPct val="0"/>
              </a:spcBef>
              <a:spcAft>
                <a:spcPct val="3500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a:p>
            <a:pPr marL="0" marR="0" lvl="0" indent="0" algn="ctr" defTabSz="711200" rtl="0" eaLnBrk="1" fontAlgn="auto" latinLnBrk="0" hangingPunct="1">
              <a:lnSpc>
                <a:spcPct val="90000"/>
              </a:lnSpc>
              <a:spcBef>
                <a:spcPct val="0"/>
              </a:spcBef>
              <a:spcAft>
                <a:spcPct val="350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rPr>
              <a:t>Only </a:t>
            </a:r>
            <a:r>
              <a:rPr kumimoji="0" lang="en-US" sz="1400" b="1"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rPr>
              <a:t>3%</a:t>
            </a:r>
            <a:r>
              <a:rPr kumimoji="0" lang="en-US" sz="1400" b="0"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rPr>
              <a:t> of the banked business owners have the account in the name of the business.</a:t>
            </a:r>
            <a:endParaRPr kumimoji="0" lang="en-US" sz="1400" b="1" i="0" u="none" strike="noStrike" kern="120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a:p>
            <a:pPr algn="ctr" defTabSz="586740" fontAlgn="auto">
              <a:lnSpc>
                <a:spcPct val="90000"/>
              </a:lnSpc>
              <a:spcAft>
                <a:spcPct val="35000"/>
              </a:spcAft>
              <a:defRPr/>
            </a:pPr>
            <a:endParaRPr lang="en-US" sz="1320" b="1" dirty="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sp>
        <p:nvSpPr>
          <p:cNvPr id="18" name="Rectangle 17">
            <a:extLst>
              <a:ext uri="{FF2B5EF4-FFF2-40B4-BE49-F238E27FC236}">
                <a16:creationId xmlns:a16="http://schemas.microsoft.com/office/drawing/2014/main" id="{0FC516A8-BC07-3B3A-24DA-AC9BE33D9D97}"/>
              </a:ext>
            </a:extLst>
          </p:cNvPr>
          <p:cNvSpPr/>
          <p:nvPr/>
        </p:nvSpPr>
        <p:spPr>
          <a:xfrm>
            <a:off x="2898845" y="5434841"/>
            <a:ext cx="2374761" cy="523002"/>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pPr defTabSz="754380" fontAlgn="auto">
              <a:spcBef>
                <a:spcPts val="0"/>
              </a:spcBef>
              <a:spcAft>
                <a:spcPts val="0"/>
              </a:spcAft>
              <a:defRPr/>
            </a:pPr>
            <a:endParaRPr lang="en-US" sz="1485">
              <a:solidFill>
                <a:prstClr val="black">
                  <a:hueOff val="0"/>
                  <a:satOff val="0"/>
                  <a:lumOff val="0"/>
                  <a:alphaOff val="0"/>
                </a:prstClr>
              </a:solidFill>
              <a:latin typeface="Calibri" panose="020F0502020204030204"/>
            </a:endParaRPr>
          </a:p>
        </p:txBody>
      </p:sp>
      <p:grpSp>
        <p:nvGrpSpPr>
          <p:cNvPr id="22" name="Group 21">
            <a:extLst>
              <a:ext uri="{FF2B5EF4-FFF2-40B4-BE49-F238E27FC236}">
                <a16:creationId xmlns:a16="http://schemas.microsoft.com/office/drawing/2014/main" id="{85C4778B-D369-A553-C81E-A9F3E69F6A55}"/>
              </a:ext>
            </a:extLst>
          </p:cNvPr>
          <p:cNvGrpSpPr/>
          <p:nvPr/>
        </p:nvGrpSpPr>
        <p:grpSpPr>
          <a:xfrm>
            <a:off x="2857557" y="5434840"/>
            <a:ext cx="2374761" cy="661159"/>
            <a:chOff x="-35716" y="-1"/>
            <a:chExt cx="2878498" cy="801405"/>
          </a:xfrm>
        </p:grpSpPr>
        <p:sp>
          <p:nvSpPr>
            <p:cNvPr id="23" name="Rectangle 22">
              <a:extLst>
                <a:ext uri="{FF2B5EF4-FFF2-40B4-BE49-F238E27FC236}">
                  <a16:creationId xmlns:a16="http://schemas.microsoft.com/office/drawing/2014/main" id="{3740D654-DECB-16E2-A6D4-AE29F8575B8B}"/>
                </a:ext>
              </a:extLst>
            </p:cNvPr>
            <p:cNvSpPr/>
            <p:nvPr/>
          </p:nvSpPr>
          <p:spPr>
            <a:xfrm>
              <a:off x="-35716" y="0"/>
              <a:ext cx="2878498" cy="633942"/>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pPr defTabSz="754380" fontAlgn="auto">
                <a:spcBef>
                  <a:spcPts val="0"/>
                </a:spcBef>
                <a:spcAft>
                  <a:spcPts val="0"/>
                </a:spcAft>
                <a:defRPr/>
              </a:pPr>
              <a:endParaRPr lang="en-US" sz="1485">
                <a:solidFill>
                  <a:prstClr val="black">
                    <a:hueOff val="0"/>
                    <a:satOff val="0"/>
                    <a:lumOff val="0"/>
                    <a:alphaOff val="0"/>
                  </a:prstClr>
                </a:solidFill>
                <a:latin typeface="Calibri" panose="020F0502020204030204"/>
              </a:endParaRPr>
            </a:p>
          </p:txBody>
        </p:sp>
        <p:sp>
          <p:nvSpPr>
            <p:cNvPr id="24" name="TextBox 23">
              <a:extLst>
                <a:ext uri="{FF2B5EF4-FFF2-40B4-BE49-F238E27FC236}">
                  <a16:creationId xmlns:a16="http://schemas.microsoft.com/office/drawing/2014/main" id="{D66FE5D6-275E-B06D-444C-C7600F62BDC3}"/>
                </a:ext>
              </a:extLst>
            </p:cNvPr>
            <p:cNvSpPr txBox="1"/>
            <p:nvPr/>
          </p:nvSpPr>
          <p:spPr>
            <a:xfrm>
              <a:off x="-35716" y="-1"/>
              <a:ext cx="2878498" cy="801405"/>
            </a:xfrm>
            <a:prstGeom prst="rect">
              <a:avLst/>
            </a:prstGeom>
            <a:solidFill>
              <a:schemeClr val="accent2">
                <a:lumMod val="40000"/>
                <a:lumOff val="60000"/>
              </a:schemeClr>
            </a:solidFill>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117348" rIns="0" bIns="117348" numCol="1" spcCol="1270" anchor="b" anchorCtr="1">
              <a:noAutofit/>
            </a:bodyPr>
            <a:lstStyle/>
            <a:p>
              <a:pPr algn="ctr" defTabSz="586740" fontAlgn="auto">
                <a:lnSpc>
                  <a:spcPct val="90000"/>
                </a:lnSpc>
                <a:spcAft>
                  <a:spcPct val="35000"/>
                </a:spcAft>
                <a:defRPr/>
              </a:pPr>
              <a:r>
                <a:rPr lang="en-US" sz="1155" b="1" dirty="0">
                  <a:solidFill>
                    <a:srgbClr val="FF0000"/>
                  </a:solidFill>
                  <a:latin typeface="Tahoma" panose="020B0604030504040204" pitchFamily="34" charset="0"/>
                  <a:ea typeface="Tahoma" panose="020B0604030504040204" pitchFamily="34" charset="0"/>
                  <a:cs typeface="Tahoma" panose="020B0604030504040204" pitchFamily="34" charset="0"/>
                </a:rPr>
                <a:t>Revealed Low usage of  financial products by MSMEs </a:t>
              </a:r>
              <a:endParaRPr lang="en-US" sz="1320" b="1" dirty="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3310142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22505"/>
            <a:ext cx="10058400" cy="440170"/>
          </a:xfrm>
          <a:solidFill>
            <a:schemeClr val="accent1">
              <a:lumMod val="40000"/>
              <a:lumOff val="60000"/>
            </a:schemeClr>
          </a:solidFill>
        </p:spPr>
        <p:txBody>
          <a:bodyPr vert="horz" lIns="75438" tIns="37719" rIns="75438" bIns="37719" rtlCol="0" anchor="ctr">
            <a:normAutofit/>
          </a:bodyPr>
          <a:lstStyle/>
          <a:p>
            <a:pPr algn="ctr">
              <a:lnSpc>
                <a:spcPct val="110000"/>
              </a:lnSpc>
              <a:spcAft>
                <a:spcPts val="177"/>
              </a:spcAft>
            </a:pPr>
            <a:r>
              <a:rPr lang="en-GB" sz="1547"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rPr>
              <a:t>NATIONAL FINANCIAL INCLUSION STRATEGY II TARGET GROUPS</a:t>
            </a:r>
            <a:endParaRPr lang="en-ZW" sz="1547" b="1" dirty="0">
              <a:solidFill>
                <a:prstClr val="black"/>
              </a:solidFill>
              <a:effectLst>
                <a:outerShdw blurRad="31750" dist="25400" dir="5400000" algn="tl" rotWithShape="0">
                  <a:srgbClr val="000000">
                    <a:alpha val="25000"/>
                  </a:srgbClr>
                </a:outerShdw>
              </a:effectLst>
              <a:latin typeface="Arial Black" panose="020B0A04020102020204" pitchFamily="34" charset="0"/>
              <a:ea typeface="Tahoma" panose="020B0604030504040204" pitchFamily="34" charset="0"/>
              <a:cs typeface="Times New Roman" panose="02020603050405020304" pitchFamily="18" charset="0"/>
            </a:endParaRPr>
          </a:p>
        </p:txBody>
      </p:sp>
      <p:sp>
        <p:nvSpPr>
          <p:cNvPr id="18" name="Rectangle 17">
            <a:extLst>
              <a:ext uri="{FF2B5EF4-FFF2-40B4-BE49-F238E27FC236}">
                <a16:creationId xmlns:a16="http://schemas.microsoft.com/office/drawing/2014/main" id="{EFF1CE44-1DB7-49A9-89E6-5C9E03D4D0E6}"/>
              </a:ext>
            </a:extLst>
          </p:cNvPr>
          <p:cNvSpPr/>
          <p:nvPr/>
        </p:nvSpPr>
        <p:spPr bwMode="auto">
          <a:xfrm>
            <a:off x="6365082" y="3038290"/>
            <a:ext cx="2400785" cy="445433"/>
          </a:xfrm>
          <a:prstGeom prst="rect">
            <a:avLst/>
          </a:prstGeom>
          <a:solidFill>
            <a:srgbClr val="F3C4B9"/>
          </a:solidFill>
          <a:ln>
            <a:solidFill>
              <a:schemeClr val="tx1">
                <a:lumMod val="85000"/>
                <a:lumOff val="15000"/>
              </a:schemeClr>
            </a:solidFill>
          </a:ln>
        </p:spPr>
        <p:txBody>
          <a:bodyPr vert="horz" wrap="square" lIns="37231" tIns="18615" rIns="37231" bIns="18615" numCol="1" rtlCol="0" anchor="t" anchorCtr="0" compatLnSpc="1">
            <a:prstTxWarp prst="textNoShape">
              <a:avLst/>
            </a:prstTxWarp>
          </a:bodyPr>
          <a:lstStyle/>
          <a:p>
            <a:pPr algn="ctr" defTabSz="372288" fontAlgn="auto">
              <a:spcBef>
                <a:spcPts val="0"/>
              </a:spcBef>
              <a:spcAft>
                <a:spcPts val="0"/>
              </a:spcAft>
              <a:defRPr/>
            </a:pPr>
            <a:r>
              <a:rPr lang="en-IN" sz="1393" b="1" dirty="0">
                <a:solidFill>
                  <a:prstClr val="black"/>
                </a:solidFill>
                <a:latin typeface="Tahoma" panose="020B0604030504040204" pitchFamily="34" charset="0"/>
                <a:ea typeface="Tahoma" panose="020B0604030504040204" pitchFamily="34" charset="0"/>
                <a:cs typeface="Tahoma" panose="020B0604030504040204" pitchFamily="34" charset="0"/>
              </a:rPr>
              <a:t>MSMEs</a:t>
            </a:r>
          </a:p>
        </p:txBody>
      </p:sp>
      <p:sp>
        <p:nvSpPr>
          <p:cNvPr id="19" name="Rectangle 18">
            <a:extLst>
              <a:ext uri="{FF2B5EF4-FFF2-40B4-BE49-F238E27FC236}">
                <a16:creationId xmlns:a16="http://schemas.microsoft.com/office/drawing/2014/main" id="{DC287D09-C193-4A34-95A3-E44B864B1C80}"/>
              </a:ext>
            </a:extLst>
          </p:cNvPr>
          <p:cNvSpPr/>
          <p:nvPr/>
        </p:nvSpPr>
        <p:spPr bwMode="auto">
          <a:xfrm>
            <a:off x="210721" y="5709817"/>
            <a:ext cx="2174684" cy="427027"/>
          </a:xfrm>
          <a:prstGeom prst="rect">
            <a:avLst/>
          </a:prstGeom>
          <a:solidFill>
            <a:srgbClr val="00B050"/>
          </a:solidFill>
          <a:ln>
            <a:solidFill>
              <a:schemeClr val="tx1">
                <a:lumMod val="85000"/>
                <a:lumOff val="15000"/>
              </a:schemeClr>
            </a:solidFill>
          </a:ln>
        </p:spPr>
        <p:txBody>
          <a:bodyPr vert="horz" wrap="square" lIns="37231" tIns="18615" rIns="37231" bIns="18615" numCol="1" rtlCol="0" anchor="t" anchorCtr="0" compatLnSpc="1">
            <a:prstTxWarp prst="textNoShape">
              <a:avLst/>
            </a:prstTxWarp>
          </a:bodyPr>
          <a:lstStyle/>
          <a:p>
            <a:pPr algn="ctr" defTabSz="372288" fontAlgn="auto">
              <a:spcBef>
                <a:spcPts val="0"/>
              </a:spcBef>
              <a:spcAft>
                <a:spcPts val="0"/>
              </a:spcAft>
              <a:defRPr/>
            </a:pPr>
            <a:r>
              <a:rPr lang="en-IN" sz="1238" b="1" dirty="0">
                <a:solidFill>
                  <a:prstClr val="black"/>
                </a:solidFill>
                <a:latin typeface="Tahoma" panose="020B0604030504040204" pitchFamily="34" charset="0"/>
                <a:ea typeface="Tahoma" panose="020B0604030504040204" pitchFamily="34" charset="0"/>
                <a:cs typeface="Tahoma" panose="020B0604030504040204" pitchFamily="34" charset="0"/>
              </a:rPr>
              <a:t>SMALL HOLDER FARMERS</a:t>
            </a:r>
          </a:p>
        </p:txBody>
      </p:sp>
      <p:sp>
        <p:nvSpPr>
          <p:cNvPr id="20" name="Rectangle 19">
            <a:extLst>
              <a:ext uri="{FF2B5EF4-FFF2-40B4-BE49-F238E27FC236}">
                <a16:creationId xmlns:a16="http://schemas.microsoft.com/office/drawing/2014/main" id="{EFF1CE44-1DB7-49A9-89E6-5C9E03D4D0E6}"/>
              </a:ext>
            </a:extLst>
          </p:cNvPr>
          <p:cNvSpPr/>
          <p:nvPr/>
        </p:nvSpPr>
        <p:spPr bwMode="auto">
          <a:xfrm>
            <a:off x="147889" y="2997179"/>
            <a:ext cx="2161152" cy="351083"/>
          </a:xfrm>
          <a:prstGeom prst="rect">
            <a:avLst/>
          </a:prstGeom>
          <a:solidFill>
            <a:srgbClr val="FFFF00"/>
          </a:solidFill>
          <a:ln>
            <a:solidFill>
              <a:schemeClr val="tx1">
                <a:lumMod val="85000"/>
                <a:lumOff val="15000"/>
              </a:schemeClr>
            </a:solidFill>
          </a:ln>
        </p:spPr>
        <p:txBody>
          <a:bodyPr vert="horz" wrap="square" lIns="37231" tIns="18615" rIns="37231" bIns="18615" numCol="1" rtlCol="0" anchor="t" anchorCtr="0" compatLnSpc="1">
            <a:prstTxWarp prst="textNoShape">
              <a:avLst/>
            </a:prstTxWarp>
          </a:bodyPr>
          <a:lstStyle/>
          <a:p>
            <a:pPr algn="ctr" defTabSz="372288" fontAlgn="auto">
              <a:spcBef>
                <a:spcPts val="0"/>
              </a:spcBef>
              <a:spcAft>
                <a:spcPts val="0"/>
              </a:spcAft>
              <a:defRPr/>
            </a:pPr>
            <a:r>
              <a:rPr lang="en-IN" sz="1393" b="1" dirty="0">
                <a:solidFill>
                  <a:srgbClr val="FF0000"/>
                </a:solidFill>
                <a:latin typeface="Tahoma" panose="020B0604030504040204" pitchFamily="34" charset="0"/>
                <a:ea typeface="Tahoma" panose="020B0604030504040204" pitchFamily="34" charset="0"/>
                <a:cs typeface="Tahoma" panose="020B0604030504040204" pitchFamily="34" charset="0"/>
              </a:rPr>
              <a:t>YOUTH</a:t>
            </a:r>
          </a:p>
        </p:txBody>
      </p:sp>
      <p:sp>
        <p:nvSpPr>
          <p:cNvPr id="21" name="Rectangle 20">
            <a:extLst>
              <a:ext uri="{FF2B5EF4-FFF2-40B4-BE49-F238E27FC236}">
                <a16:creationId xmlns:a16="http://schemas.microsoft.com/office/drawing/2014/main" id="{EFF1CE44-1DB7-49A9-89E6-5C9E03D4D0E6}"/>
              </a:ext>
            </a:extLst>
          </p:cNvPr>
          <p:cNvSpPr/>
          <p:nvPr/>
        </p:nvSpPr>
        <p:spPr bwMode="auto">
          <a:xfrm>
            <a:off x="3104424" y="5632144"/>
            <a:ext cx="2339047" cy="440520"/>
          </a:xfrm>
          <a:prstGeom prst="rect">
            <a:avLst/>
          </a:prstGeom>
          <a:solidFill>
            <a:srgbClr val="00B0F0"/>
          </a:solidFill>
          <a:ln>
            <a:solidFill>
              <a:schemeClr val="tx1">
                <a:lumMod val="85000"/>
                <a:lumOff val="15000"/>
              </a:schemeClr>
            </a:solidFill>
          </a:ln>
        </p:spPr>
        <p:txBody>
          <a:bodyPr vert="horz" wrap="square" lIns="37231" tIns="18615" rIns="37231" bIns="18615" numCol="1" rtlCol="0" anchor="t" anchorCtr="0" compatLnSpc="1">
            <a:prstTxWarp prst="textNoShape">
              <a:avLst/>
            </a:prstTxWarp>
          </a:bodyPr>
          <a:lstStyle/>
          <a:p>
            <a:pPr algn="ctr" defTabSz="372288" fontAlgn="auto">
              <a:spcBef>
                <a:spcPts val="0"/>
              </a:spcBef>
              <a:spcAft>
                <a:spcPts val="0"/>
              </a:spcAft>
              <a:defRPr/>
            </a:pPr>
            <a:r>
              <a:rPr lang="en-IN" sz="1083" b="1" dirty="0">
                <a:solidFill>
                  <a:prstClr val="black"/>
                </a:solidFill>
                <a:latin typeface="Tahoma" panose="020B0604030504040204" pitchFamily="34" charset="0"/>
                <a:ea typeface="Tahoma" panose="020B0604030504040204" pitchFamily="34" charset="0"/>
                <a:cs typeface="Tahoma" panose="020B0604030504040204" pitchFamily="34" charset="0"/>
              </a:rPr>
              <a:t>PEOPLE WITH DISABILITIES</a:t>
            </a:r>
          </a:p>
        </p:txBody>
      </p:sp>
      <p:sp>
        <p:nvSpPr>
          <p:cNvPr id="22" name="Rectangle 21">
            <a:extLst>
              <a:ext uri="{FF2B5EF4-FFF2-40B4-BE49-F238E27FC236}">
                <a16:creationId xmlns:a16="http://schemas.microsoft.com/office/drawing/2014/main" id="{EFF1CE44-1DB7-49A9-89E6-5C9E03D4D0E6}"/>
              </a:ext>
            </a:extLst>
          </p:cNvPr>
          <p:cNvSpPr/>
          <p:nvPr/>
        </p:nvSpPr>
        <p:spPr bwMode="auto">
          <a:xfrm>
            <a:off x="3046571" y="2965788"/>
            <a:ext cx="2297282" cy="351083"/>
          </a:xfrm>
          <a:prstGeom prst="rect">
            <a:avLst/>
          </a:prstGeom>
          <a:solidFill>
            <a:srgbClr val="FF66FF"/>
          </a:solidFill>
          <a:ln>
            <a:solidFill>
              <a:schemeClr val="tx1">
                <a:lumMod val="85000"/>
                <a:lumOff val="15000"/>
              </a:schemeClr>
            </a:solidFill>
          </a:ln>
        </p:spPr>
        <p:txBody>
          <a:bodyPr vert="horz" wrap="square" lIns="37231" tIns="18615" rIns="37231" bIns="18615" numCol="1" rtlCol="0" anchor="t" anchorCtr="0" compatLnSpc="1">
            <a:prstTxWarp prst="textNoShape">
              <a:avLst/>
            </a:prstTxWarp>
          </a:bodyPr>
          <a:lstStyle/>
          <a:p>
            <a:pPr algn="ctr" defTabSz="372288" fontAlgn="auto">
              <a:spcBef>
                <a:spcPts val="0"/>
              </a:spcBef>
              <a:spcAft>
                <a:spcPts val="0"/>
              </a:spcAft>
              <a:defRPr/>
            </a:pPr>
            <a:r>
              <a:rPr lang="en-IN" sz="1393" b="1" dirty="0">
                <a:solidFill>
                  <a:prstClr val="black"/>
                </a:solidFill>
                <a:latin typeface="Tahoma" panose="020B0604030504040204" pitchFamily="34" charset="0"/>
                <a:ea typeface="Tahoma" panose="020B0604030504040204" pitchFamily="34" charset="0"/>
                <a:cs typeface="Tahoma" panose="020B0604030504040204" pitchFamily="34" charset="0"/>
              </a:rPr>
              <a:t>WOMEN</a:t>
            </a:r>
          </a:p>
        </p:txBody>
      </p:sp>
      <p:sp>
        <p:nvSpPr>
          <p:cNvPr id="25" name="Rectangle 24">
            <a:extLst>
              <a:ext uri="{FF2B5EF4-FFF2-40B4-BE49-F238E27FC236}">
                <a16:creationId xmlns:a16="http://schemas.microsoft.com/office/drawing/2014/main" id="{EFF1CE44-1DB7-49A9-89E6-5C9E03D4D0E6}"/>
              </a:ext>
            </a:extLst>
          </p:cNvPr>
          <p:cNvSpPr/>
          <p:nvPr/>
        </p:nvSpPr>
        <p:spPr bwMode="auto">
          <a:xfrm>
            <a:off x="6384727" y="5784931"/>
            <a:ext cx="2429434" cy="427136"/>
          </a:xfrm>
          <a:prstGeom prst="rect">
            <a:avLst/>
          </a:prstGeom>
          <a:solidFill>
            <a:schemeClr val="accent4">
              <a:lumMod val="20000"/>
              <a:lumOff val="80000"/>
            </a:schemeClr>
          </a:solidFill>
          <a:ln>
            <a:solidFill>
              <a:schemeClr val="tx1">
                <a:lumMod val="85000"/>
                <a:lumOff val="15000"/>
              </a:schemeClr>
            </a:solidFill>
          </a:ln>
        </p:spPr>
        <p:txBody>
          <a:bodyPr vert="horz" wrap="square" lIns="37231" tIns="18615" rIns="37231" bIns="18615" numCol="1" rtlCol="0" anchor="t" anchorCtr="0" compatLnSpc="1">
            <a:prstTxWarp prst="textNoShape">
              <a:avLst/>
            </a:prstTxWarp>
          </a:bodyPr>
          <a:lstStyle/>
          <a:p>
            <a:pPr algn="ctr" defTabSz="372288" fontAlgn="auto">
              <a:spcBef>
                <a:spcPts val="0"/>
              </a:spcBef>
              <a:spcAft>
                <a:spcPts val="0"/>
              </a:spcAft>
              <a:defRPr/>
            </a:pPr>
            <a:r>
              <a:rPr lang="en-IN" sz="1238" b="1" dirty="0">
                <a:solidFill>
                  <a:prstClr val="black"/>
                </a:solidFill>
                <a:latin typeface="Tahoma" panose="020B0604030504040204" pitchFamily="34" charset="0"/>
                <a:ea typeface="Tahoma" panose="020B0604030504040204" pitchFamily="34" charset="0"/>
                <a:cs typeface="Tahoma" panose="020B0604030504040204" pitchFamily="34" charset="0"/>
              </a:rPr>
              <a:t>ELDERLY &amp; PENSIONERS</a:t>
            </a:r>
          </a:p>
        </p:txBody>
      </p:sp>
      <p:pic>
        <p:nvPicPr>
          <p:cNvPr id="5" name="Picture 4">
            <a:extLst>
              <a:ext uri="{FF2B5EF4-FFF2-40B4-BE49-F238E27FC236}">
                <a16:creationId xmlns:a16="http://schemas.microsoft.com/office/drawing/2014/main" id="{C319B9CD-7430-9805-293D-1FE3B60F0AFA}"/>
              </a:ext>
            </a:extLst>
          </p:cNvPr>
          <p:cNvPicPr>
            <a:picLocks noChangeAspect="1"/>
          </p:cNvPicPr>
          <p:nvPr/>
        </p:nvPicPr>
        <p:blipFill>
          <a:blip r:embed="rId2"/>
          <a:stretch>
            <a:fillRect/>
          </a:stretch>
        </p:blipFill>
        <p:spPr>
          <a:xfrm>
            <a:off x="120205" y="1378051"/>
            <a:ext cx="2161152" cy="1464293"/>
          </a:xfrm>
          <a:prstGeom prst="rect">
            <a:avLst/>
          </a:prstGeom>
        </p:spPr>
      </p:pic>
      <p:pic>
        <p:nvPicPr>
          <p:cNvPr id="9" name="Picture 8">
            <a:extLst>
              <a:ext uri="{FF2B5EF4-FFF2-40B4-BE49-F238E27FC236}">
                <a16:creationId xmlns:a16="http://schemas.microsoft.com/office/drawing/2014/main" id="{663B7A53-0D03-866C-587C-DD1F78E08307}"/>
              </a:ext>
            </a:extLst>
          </p:cNvPr>
          <p:cNvPicPr>
            <a:picLocks noChangeAspect="1"/>
          </p:cNvPicPr>
          <p:nvPr/>
        </p:nvPicPr>
        <p:blipFill>
          <a:blip r:embed="rId3"/>
          <a:stretch>
            <a:fillRect/>
          </a:stretch>
        </p:blipFill>
        <p:spPr>
          <a:xfrm>
            <a:off x="3046571" y="1400648"/>
            <a:ext cx="2297282" cy="1499667"/>
          </a:xfrm>
          <a:prstGeom prst="rect">
            <a:avLst/>
          </a:prstGeom>
        </p:spPr>
      </p:pic>
      <p:pic>
        <p:nvPicPr>
          <p:cNvPr id="6" name="Picture 5">
            <a:extLst>
              <a:ext uri="{FF2B5EF4-FFF2-40B4-BE49-F238E27FC236}">
                <a16:creationId xmlns:a16="http://schemas.microsoft.com/office/drawing/2014/main" id="{3EED6C71-20A2-8B35-728B-6D7FF806C256}"/>
              </a:ext>
            </a:extLst>
          </p:cNvPr>
          <p:cNvPicPr>
            <a:picLocks noChangeAspect="1"/>
          </p:cNvPicPr>
          <p:nvPr/>
        </p:nvPicPr>
        <p:blipFill>
          <a:blip r:embed="rId4"/>
          <a:stretch>
            <a:fillRect/>
          </a:stretch>
        </p:blipFill>
        <p:spPr>
          <a:xfrm>
            <a:off x="6365081" y="1378051"/>
            <a:ext cx="2400786" cy="1544862"/>
          </a:xfrm>
          <a:prstGeom prst="rect">
            <a:avLst/>
          </a:prstGeom>
        </p:spPr>
      </p:pic>
      <p:pic>
        <p:nvPicPr>
          <p:cNvPr id="11" name="Picture 10">
            <a:extLst>
              <a:ext uri="{FF2B5EF4-FFF2-40B4-BE49-F238E27FC236}">
                <a16:creationId xmlns:a16="http://schemas.microsoft.com/office/drawing/2014/main" id="{A519ABD3-AB30-8A2F-90BF-08EBC9E7B0A5}"/>
              </a:ext>
            </a:extLst>
          </p:cNvPr>
          <p:cNvPicPr>
            <a:picLocks noChangeAspect="1"/>
          </p:cNvPicPr>
          <p:nvPr/>
        </p:nvPicPr>
        <p:blipFill>
          <a:blip r:embed="rId5"/>
          <a:stretch>
            <a:fillRect/>
          </a:stretch>
        </p:blipFill>
        <p:spPr>
          <a:xfrm>
            <a:off x="194568" y="3767490"/>
            <a:ext cx="2206991" cy="1715798"/>
          </a:xfrm>
          <a:prstGeom prst="rect">
            <a:avLst/>
          </a:prstGeom>
        </p:spPr>
      </p:pic>
      <p:pic>
        <p:nvPicPr>
          <p:cNvPr id="14" name="Picture 13">
            <a:extLst>
              <a:ext uri="{FF2B5EF4-FFF2-40B4-BE49-F238E27FC236}">
                <a16:creationId xmlns:a16="http://schemas.microsoft.com/office/drawing/2014/main" id="{5593845D-9BCF-1031-2A01-001515A59EC7}"/>
              </a:ext>
            </a:extLst>
          </p:cNvPr>
          <p:cNvPicPr>
            <a:picLocks noChangeAspect="1"/>
          </p:cNvPicPr>
          <p:nvPr/>
        </p:nvPicPr>
        <p:blipFill>
          <a:blip r:embed="rId6"/>
          <a:stretch>
            <a:fillRect/>
          </a:stretch>
        </p:blipFill>
        <p:spPr>
          <a:xfrm>
            <a:off x="3107715" y="3767490"/>
            <a:ext cx="2287553" cy="1715798"/>
          </a:xfrm>
          <a:prstGeom prst="rect">
            <a:avLst/>
          </a:prstGeom>
        </p:spPr>
      </p:pic>
      <p:pic>
        <p:nvPicPr>
          <p:cNvPr id="16" name="Picture 15">
            <a:extLst>
              <a:ext uri="{FF2B5EF4-FFF2-40B4-BE49-F238E27FC236}">
                <a16:creationId xmlns:a16="http://schemas.microsoft.com/office/drawing/2014/main" id="{D3B39983-2597-D874-44EB-37298D9A6A38}"/>
              </a:ext>
            </a:extLst>
          </p:cNvPr>
          <p:cNvPicPr>
            <a:picLocks noChangeAspect="1"/>
          </p:cNvPicPr>
          <p:nvPr/>
        </p:nvPicPr>
        <p:blipFill>
          <a:blip r:embed="rId7"/>
          <a:stretch>
            <a:fillRect/>
          </a:stretch>
        </p:blipFill>
        <p:spPr>
          <a:xfrm>
            <a:off x="6399051" y="3789645"/>
            <a:ext cx="2400786" cy="1630673"/>
          </a:xfrm>
          <a:prstGeom prst="rect">
            <a:avLst/>
          </a:prstGeom>
        </p:spPr>
      </p:pic>
      <p:sp>
        <p:nvSpPr>
          <p:cNvPr id="4" name="Slide Number Placeholder 3">
            <a:extLst>
              <a:ext uri="{FF2B5EF4-FFF2-40B4-BE49-F238E27FC236}">
                <a16:creationId xmlns:a16="http://schemas.microsoft.com/office/drawing/2014/main" id="{91867891-C065-DC2D-63D9-E59D74DCBF3A}"/>
              </a:ext>
            </a:extLst>
          </p:cNvPr>
          <p:cNvSpPr>
            <a:spLocks noGrp="1"/>
          </p:cNvSpPr>
          <p:nvPr>
            <p:ph type="sldNum" sz="quarter" idx="12"/>
          </p:nvPr>
        </p:nvSpPr>
        <p:spPr/>
        <p:txBody>
          <a:bodyPr/>
          <a:lstStyle/>
          <a:p>
            <a:pPr defTabSz="707231">
              <a:defRPr/>
            </a:pPr>
            <a:fld id="{C9490A68-2BB7-420D-9C5A-B5E0C4634072}" type="slidenum">
              <a:rPr lang="en-ZW" sz="766">
                <a:solidFill>
                  <a:prstClr val="black">
                    <a:tint val="75000"/>
                  </a:prstClr>
                </a:solidFill>
              </a:rPr>
              <a:pPr defTabSz="707231">
                <a:defRPr/>
              </a:pPr>
              <a:t>9</a:t>
            </a:fld>
            <a:endParaRPr lang="en-ZW" sz="766">
              <a:solidFill>
                <a:prstClr val="black">
                  <a:tint val="75000"/>
                </a:prstClr>
              </a:solidFill>
            </a:endParaRPr>
          </a:p>
        </p:txBody>
      </p:sp>
    </p:spTree>
    <p:extLst>
      <p:ext uri="{BB962C8B-B14F-4D97-AF65-F5344CB8AC3E}">
        <p14:creationId xmlns:p14="http://schemas.microsoft.com/office/powerpoint/2010/main" val="288146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up)">
                                      <p:cBhvr>
                                        <p:cTn id="7" dur="500"/>
                                        <p:tgtEl>
                                          <p:spTgt spid="18"/>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up)">
                                      <p:cBhvr>
                                        <p:cTn id="10" dur="500"/>
                                        <p:tgtEl>
                                          <p:spTgt spid="19"/>
                                        </p:tgtEl>
                                      </p:cBhvr>
                                    </p:animEffec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wipe(up)">
                                      <p:cBhvr>
                                        <p:cTn id="14" dur="500"/>
                                        <p:tgtEl>
                                          <p:spTgt spid="20"/>
                                        </p:tgtEl>
                                      </p:cBhvr>
                                    </p:animEffect>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wipe(up)">
                                      <p:cBhvr>
                                        <p:cTn id="18" dur="500"/>
                                        <p:tgtEl>
                                          <p:spTgt spid="21"/>
                                        </p:tgtEl>
                                      </p:cBhvr>
                                    </p:animEffect>
                                  </p:childTnLst>
                                </p:cTn>
                              </p:par>
                            </p:childTnLst>
                          </p:cTn>
                        </p:par>
                        <p:par>
                          <p:cTn id="19" fill="hold">
                            <p:stCondLst>
                              <p:cond delay="1500"/>
                            </p:stCondLst>
                            <p:childTnLst>
                              <p:par>
                                <p:cTn id="20" presetID="22" presetClass="entr" presetSubtype="1" fill="hold" grpId="0" nodeType="after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wipe(up)">
                                      <p:cBhvr>
                                        <p:cTn id="22" dur="500"/>
                                        <p:tgtEl>
                                          <p:spTgt spid="22"/>
                                        </p:tgtEl>
                                      </p:cBhvr>
                                    </p:animEffect>
                                  </p:childTnLst>
                                </p:cTn>
                              </p:par>
                            </p:childTnLst>
                          </p:cTn>
                        </p:par>
                        <p:par>
                          <p:cTn id="23" fill="hold">
                            <p:stCondLst>
                              <p:cond delay="2000"/>
                            </p:stCondLst>
                            <p:childTnLst>
                              <p:par>
                                <p:cTn id="24" presetID="22" presetClass="entr" presetSubtype="1" fill="hold" grpId="0" nodeType="after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wipe(up)">
                                      <p:cBhvr>
                                        <p:cTn id="2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POWER_USER_ID_TEMPLATES" val="Roadmap"/>
</p:tagLst>
</file>

<file path=ppt/tags/tag10.xml><?xml version="1.0" encoding="utf-8"?>
<p:tagLst xmlns:a="http://schemas.openxmlformats.org/drawingml/2006/main" xmlns:r="http://schemas.openxmlformats.org/officeDocument/2006/relationships" xmlns:p="http://schemas.openxmlformats.org/presentationml/2006/main">
  <p:tag name="POWER_USER_TAGS_ICONS" val="equality_POWER_USER_SEPARATOR_ICONS_handshake_POWER_USER_SEPARATOR_ICONS_partnership_POWER_USER_SEPARATOR_ICONS_agreement_POWER_USER_SEPARATOR_ICONS_greeting_POWER_USER_SEPARATOR_ICONS_peace_POWER_USER_SEPARATOR_ICONS_neighborly"/>
</p:tagLst>
</file>

<file path=ppt/tags/tag11.xml><?xml version="1.0" encoding="utf-8"?>
<p:tagLst xmlns:a="http://schemas.openxmlformats.org/drawingml/2006/main" xmlns:r="http://schemas.openxmlformats.org/officeDocument/2006/relationships" xmlns:p="http://schemas.openxmlformats.org/presentationml/2006/main">
  <p:tag name="POWER_USER_TAGS_ICONS" val="equality_POWER_USER_SEPARATOR_ICONS_handshake_POWER_USER_SEPARATOR_ICONS_partnership_POWER_USER_SEPARATOR_ICONS_agreement_POWER_USER_SEPARATOR_ICONS_greeting_POWER_USER_SEPARATOR_ICONS_peace_POWER_USER_SEPARATOR_ICONS_neighborly"/>
</p:tagLst>
</file>

<file path=ppt/tags/tag12.xml><?xml version="1.0" encoding="utf-8"?>
<p:tagLst xmlns:a="http://schemas.openxmlformats.org/drawingml/2006/main" xmlns:r="http://schemas.openxmlformats.org/officeDocument/2006/relationships" xmlns:p="http://schemas.openxmlformats.org/presentationml/2006/main">
  <p:tag name="POWER_USER_TAGS_ICONS" val="pac_POWER_USER_SEPARATOR_ICONS_corruption_POWER_USER_SEPARATOR_ICONS_election_POWER_USER_SEPARATOR_ICONS_government_POWER_USER_SEPARATOR_ICONS_money_POWER_USER_SEPARATOR_ICONS_politics_POWER_USER_SEPARATOR_ICONS_price-tag"/>
</p:tagLst>
</file>

<file path=ppt/tags/tag13.xml><?xml version="1.0" encoding="utf-8"?>
<p:tagLst xmlns:a="http://schemas.openxmlformats.org/drawingml/2006/main" xmlns:r="http://schemas.openxmlformats.org/officeDocument/2006/relationships" xmlns:p="http://schemas.openxmlformats.org/presentationml/2006/main">
  <p:tag name="POWER_USER_TAGS_ICONS" val="pac_POWER_USER_SEPARATOR_ICONS_corruption_POWER_USER_SEPARATOR_ICONS_election_POWER_USER_SEPARATOR_ICONS_government_POWER_USER_SEPARATOR_ICONS_money_POWER_USER_SEPARATOR_ICONS_politics_POWER_USER_SEPARATOR_ICONS_price-tag"/>
</p:tagLst>
</file>

<file path=ppt/tags/tag14.xml><?xml version="1.0" encoding="utf-8"?>
<p:tagLst xmlns:a="http://schemas.openxmlformats.org/drawingml/2006/main" xmlns:r="http://schemas.openxmlformats.org/officeDocument/2006/relationships" xmlns:p="http://schemas.openxmlformats.org/presentationml/2006/main">
  <p:tag name="POWER_USER_TAGS_ICONS" val="pac_POWER_USER_SEPARATOR_ICONS_corruption_POWER_USER_SEPARATOR_ICONS_election_POWER_USER_SEPARATOR_ICONS_government_POWER_USER_SEPARATOR_ICONS_money_POWER_USER_SEPARATOR_ICONS_politics_POWER_USER_SEPARATOR_ICONS_price-tag"/>
</p:tagLst>
</file>

<file path=ppt/tags/tag15.xml><?xml version="1.0" encoding="utf-8"?>
<p:tagLst xmlns:a="http://schemas.openxmlformats.org/drawingml/2006/main" xmlns:r="http://schemas.openxmlformats.org/officeDocument/2006/relationships" xmlns:p="http://schemas.openxmlformats.org/presentationml/2006/main">
  <p:tag name="POWER_USER_TAGS_ICONS" val="pac_POWER_USER_SEPARATOR_ICONS_corruption_POWER_USER_SEPARATOR_ICONS_election_POWER_USER_SEPARATOR_ICONS_government_POWER_USER_SEPARATOR_ICONS_money_POWER_USER_SEPARATOR_ICONS_politics_POWER_USER_SEPARATOR_ICONS_price-tag"/>
</p:tagLst>
</file>

<file path=ppt/tags/tag16.xml><?xml version="1.0" encoding="utf-8"?>
<p:tagLst xmlns:a="http://schemas.openxmlformats.org/drawingml/2006/main" xmlns:r="http://schemas.openxmlformats.org/officeDocument/2006/relationships" xmlns:p="http://schemas.openxmlformats.org/presentationml/2006/main">
  <p:tag name="POWER_USER_TAGS_ICONS" val="pac_POWER_USER_SEPARATOR_ICONS_corruption_POWER_USER_SEPARATOR_ICONS_election_POWER_USER_SEPARATOR_ICONS_government_POWER_USER_SEPARATOR_ICONS_money_POWER_USER_SEPARATOR_ICONS_politics_POWER_USER_SEPARATOR_ICONS_price-tag"/>
</p:tagLst>
</file>

<file path=ppt/tags/tag17.xml><?xml version="1.0" encoding="utf-8"?>
<p:tagLst xmlns:a="http://schemas.openxmlformats.org/drawingml/2006/main" xmlns:r="http://schemas.openxmlformats.org/officeDocument/2006/relationships" xmlns:p="http://schemas.openxmlformats.org/presentationml/2006/main">
  <p:tag name="POWER_USER_TAGS_ICONS" val="highway_POWER_USER_SEPARATOR_ICONS_bridge_POWER_USER_SEPARATOR_ICONS_drive_POWER_USER_SEPARATOR_ICONS_freeway_POWER_USER_SEPARATOR_ICONS_road_POWER_USER_SEPARATOR_ICONS_street_POWER_USER_SEPARATOR_ICONS_traffic"/>
</p:tagLst>
</file>

<file path=ppt/tags/tag18.xml><?xml version="1.0" encoding="utf-8"?>
<p:tagLst xmlns:a="http://schemas.openxmlformats.org/drawingml/2006/main" xmlns:r="http://schemas.openxmlformats.org/officeDocument/2006/relationships" xmlns:p="http://schemas.openxmlformats.org/presentationml/2006/main">
  <p:tag name="POWER_USER_TAGS_ICONS" val="highway_POWER_USER_SEPARATOR_ICONS_bridge_POWER_USER_SEPARATOR_ICONS_drive_POWER_USER_SEPARATOR_ICONS_freeway_POWER_USER_SEPARATOR_ICONS_road_POWER_USER_SEPARATOR_ICONS_street_POWER_USER_SEPARATOR_ICONS_traffic"/>
</p:tagLst>
</file>

<file path=ppt/tags/tag19.xml><?xml version="1.0" encoding="utf-8"?>
<p:tagLst xmlns:a="http://schemas.openxmlformats.org/drawingml/2006/main" xmlns:r="http://schemas.openxmlformats.org/officeDocument/2006/relationships" xmlns:p="http://schemas.openxmlformats.org/presentationml/2006/main">
  <p:tag name="POWER_USER_TAGS_ICONS" val="highway_POWER_USER_SEPARATOR_ICONS_bridge_POWER_USER_SEPARATOR_ICONS_drive_POWER_USER_SEPARATOR_ICONS_freeway_POWER_USER_SEPARATOR_ICONS_road_POWER_USER_SEPARATOR_ICONS_street_POWER_USER_SEPARATOR_ICONS_traffic"/>
</p:tagLst>
</file>

<file path=ppt/tags/tag2.xml><?xml version="1.0" encoding="utf-8"?>
<p:tagLst xmlns:a="http://schemas.openxmlformats.org/drawingml/2006/main" xmlns:r="http://schemas.openxmlformats.org/officeDocument/2006/relationships" xmlns:p="http://schemas.openxmlformats.org/presentationml/2006/main">
  <p:tag name="POWER_USER_ID_TEMPLATES" val="Consequences_4"/>
</p:tagLst>
</file>

<file path=ppt/tags/tag20.xml><?xml version="1.0" encoding="utf-8"?>
<p:tagLst xmlns:a="http://schemas.openxmlformats.org/drawingml/2006/main" xmlns:r="http://schemas.openxmlformats.org/officeDocument/2006/relationships" xmlns:p="http://schemas.openxmlformats.org/presentationml/2006/main">
  <p:tag name="POWER_USER_TAGS_ICONS" val="highway_POWER_USER_SEPARATOR_ICONS_bridge_POWER_USER_SEPARATOR_ICONS_drive_POWER_USER_SEPARATOR_ICONS_freeway_POWER_USER_SEPARATOR_ICONS_road_POWER_USER_SEPARATOR_ICONS_street_POWER_USER_SEPARATOR_ICONS_traffic"/>
</p:tagLst>
</file>

<file path=ppt/tags/tag21.xml><?xml version="1.0" encoding="utf-8"?>
<p:tagLst xmlns:a="http://schemas.openxmlformats.org/drawingml/2006/main" xmlns:r="http://schemas.openxmlformats.org/officeDocument/2006/relationships" xmlns:p="http://schemas.openxmlformats.org/presentationml/2006/main">
  <p:tag name="POWER_USER_TAGS_ICONS" val="highway_POWER_USER_SEPARATOR_ICONS_bridge_POWER_USER_SEPARATOR_ICONS_drive_POWER_USER_SEPARATOR_ICONS_freeway_POWER_USER_SEPARATOR_ICONS_road_POWER_USER_SEPARATOR_ICONS_street_POWER_USER_SEPARATOR_ICONS_traffic"/>
</p:tagLst>
</file>

<file path=ppt/tags/tag3.xml><?xml version="1.0" encoding="utf-8"?>
<p:tagLst xmlns:a="http://schemas.openxmlformats.org/drawingml/2006/main" xmlns:r="http://schemas.openxmlformats.org/officeDocument/2006/relationships" xmlns:p="http://schemas.openxmlformats.org/presentationml/2006/main">
  <p:tag name="POWER_USER_ID_TEMPLATES" val="Mobile_2"/>
</p:tagLst>
</file>

<file path=ppt/tags/tag4.xml><?xml version="1.0" encoding="utf-8"?>
<p:tagLst xmlns:a="http://schemas.openxmlformats.org/drawingml/2006/main" xmlns:r="http://schemas.openxmlformats.org/officeDocument/2006/relationships" xmlns:p="http://schemas.openxmlformats.org/presentationml/2006/main">
  <p:tag name="POWER_USER_TAGS_ICONS" val="highway_POWER_USER_SEPARATOR_ICONS_bridge_POWER_USER_SEPARATOR_ICONS_drive_POWER_USER_SEPARATOR_ICONS_freeway_POWER_USER_SEPARATOR_ICONS_road_POWER_USER_SEPARATOR_ICONS_street_POWER_USER_SEPARATOR_ICONS_traffic"/>
</p:tagLst>
</file>

<file path=ppt/tags/tag5.xml><?xml version="1.0" encoding="utf-8"?>
<p:tagLst xmlns:a="http://schemas.openxmlformats.org/drawingml/2006/main" xmlns:r="http://schemas.openxmlformats.org/officeDocument/2006/relationships" xmlns:p="http://schemas.openxmlformats.org/presentationml/2006/main">
  <p:tag name="POWER_USER_TAGS_ICONS" val=""/>
</p:tagLst>
</file>

<file path=ppt/tags/tag6.xml><?xml version="1.0" encoding="utf-8"?>
<p:tagLst xmlns:a="http://schemas.openxmlformats.org/drawingml/2006/main" xmlns:r="http://schemas.openxmlformats.org/officeDocument/2006/relationships" xmlns:p="http://schemas.openxmlformats.org/presentationml/2006/main">
  <p:tag name="POWER_USER_TAGS_ICONS" val="pac_POWER_USER_SEPARATOR_ICONS_corruption_POWER_USER_SEPARATOR_ICONS_election_POWER_USER_SEPARATOR_ICONS_government_POWER_USER_SEPARATOR_ICONS_money_POWER_USER_SEPARATOR_ICONS_politics_POWER_USER_SEPARATOR_ICONS_price-tag"/>
</p:tagLst>
</file>

<file path=ppt/tags/tag7.xml><?xml version="1.0" encoding="utf-8"?>
<p:tagLst xmlns:a="http://schemas.openxmlformats.org/drawingml/2006/main" xmlns:r="http://schemas.openxmlformats.org/officeDocument/2006/relationships" xmlns:p="http://schemas.openxmlformats.org/presentationml/2006/main">
  <p:tag name="POWER_USER_TAGS_ICONS" val="equality_POWER_USER_SEPARATOR_ICONS_handshake_POWER_USER_SEPARATOR_ICONS_partnership_POWER_USER_SEPARATOR_ICONS_agreement_POWER_USER_SEPARATOR_ICONS_greeting_POWER_USER_SEPARATOR_ICONS_peace_POWER_USER_SEPARATOR_ICONS_neighborly"/>
</p:tagLst>
</file>

<file path=ppt/tags/tag8.xml><?xml version="1.0" encoding="utf-8"?>
<p:tagLst xmlns:a="http://schemas.openxmlformats.org/drawingml/2006/main" xmlns:r="http://schemas.openxmlformats.org/officeDocument/2006/relationships" xmlns:p="http://schemas.openxmlformats.org/presentationml/2006/main">
  <p:tag name="POWER_USER_TAGS_ICONS" val="equality_POWER_USER_SEPARATOR_ICONS_handshake_POWER_USER_SEPARATOR_ICONS_partnership_POWER_USER_SEPARATOR_ICONS_agreement_POWER_USER_SEPARATOR_ICONS_greeting_POWER_USER_SEPARATOR_ICONS_peace_POWER_USER_SEPARATOR_ICONS_neighborly"/>
</p:tagLst>
</file>

<file path=ppt/tags/tag9.xml><?xml version="1.0" encoding="utf-8"?>
<p:tagLst xmlns:a="http://schemas.openxmlformats.org/drawingml/2006/main" xmlns:r="http://schemas.openxmlformats.org/officeDocument/2006/relationships" xmlns:p="http://schemas.openxmlformats.org/presentationml/2006/main">
  <p:tag name="POWER_USER_TAGS_ICONS" val="equality_POWER_USER_SEPARATOR_ICONS_handshake_POWER_USER_SEPARATOR_ICONS_partnership_POWER_USER_SEPARATOR_ICONS_agreement_POWER_USER_SEPARATOR_ICONS_greeting_POWER_USER_SEPARATOR_ICONS_peace_POWER_USER_SEPARATOR_ICONS_neighborly"/>
</p:tagLst>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locking SME growth through enhanced access to formal financial services - 5 April" id="{8D52D496-73E2-49D3-8235-600CFFDD1DC2}" vid="{B7D7A7AA-5131-45C6-A467-3897675C51F8}"/>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11.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5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FinMark Trust theme">
  <a:themeElements>
    <a:clrScheme name="FMT standard">
      <a:dk1>
        <a:srgbClr val="000000"/>
      </a:dk1>
      <a:lt1>
        <a:srgbClr val="FFFFFF"/>
      </a:lt1>
      <a:dk2>
        <a:srgbClr val="0A1332"/>
      </a:dk2>
      <a:lt2>
        <a:srgbClr val="FFFFFF"/>
      </a:lt2>
      <a:accent1>
        <a:srgbClr val="002C66"/>
      </a:accent1>
      <a:accent2>
        <a:srgbClr val="0098AF"/>
      </a:accent2>
      <a:accent3>
        <a:srgbClr val="2B8D63"/>
      </a:accent3>
      <a:accent4>
        <a:srgbClr val="EA6B00"/>
      </a:accent4>
      <a:accent5>
        <a:srgbClr val="FFBD2E"/>
      </a:accent5>
      <a:accent6>
        <a:srgbClr val="B5304A"/>
      </a:accent6>
      <a:hlink>
        <a:srgbClr val="00A0C3"/>
      </a:hlink>
      <a:folHlink>
        <a:srgbClr val="FF8E1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MT template" id="{EB0709B0-4F69-DF49-82A2-57355A36E6F2}" vid="{B9178DBF-672D-5247-B7B2-A314F5D54C05}"/>
    </a:ext>
  </a:extLst>
</a:theme>
</file>

<file path=ppt/theme/theme4.xml><?xml version="1.0" encoding="utf-8"?>
<a:theme xmlns:a="http://schemas.openxmlformats.org/drawingml/2006/main" name="7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8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locking SME growth through enhanced access to formal financial services - 5 April" id="{8D52D496-73E2-49D3-8235-600CFFDD1DC2}" vid="{B7D7A7AA-5131-45C6-A467-3897675C51F8}"/>
    </a:ext>
  </a:extLst>
</a:theme>
</file>

<file path=ppt/theme/theme6.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locking SME growth through enhanced access to formal financial services - 5 April" id="{8D52D496-73E2-49D3-8235-600CFFDD1DC2}" vid="{B7D7A7AA-5131-45C6-A467-3897675C51F8}"/>
    </a:ext>
  </a:extLst>
</a:theme>
</file>

<file path=ppt/theme/theme7.xml><?xml version="1.0" encoding="utf-8"?>
<a:theme xmlns:a="http://schemas.openxmlformats.org/drawingml/2006/main" name="1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locking SME growth through enhanced access to formal financial services - 5 April" id="{8D52D496-73E2-49D3-8235-600CFFDD1DC2}" vid="{B7D7A7AA-5131-45C6-A467-3897675C51F8}"/>
    </a:ext>
  </a:extLst>
</a:theme>
</file>

<file path=ppt/theme/theme8.xml><?xml version="1.0" encoding="utf-8"?>
<a:theme xmlns:a="http://schemas.openxmlformats.org/drawingml/2006/main" name="1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1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007 - 2010">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 - 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31514</TotalTime>
  <Words>2036</Words>
  <Application>Microsoft Office PowerPoint</Application>
  <PresentationFormat>Custom</PresentationFormat>
  <Paragraphs>357</Paragraphs>
  <Slides>29</Slides>
  <Notes>11</Notes>
  <HiddenSlides>0</HiddenSlides>
  <MMClips>0</MMClips>
  <ScaleCrop>false</ScaleCrop>
  <HeadingPairs>
    <vt:vector size="6" baseType="variant">
      <vt:variant>
        <vt:lpstr>Fonts Used</vt:lpstr>
      </vt:variant>
      <vt:variant>
        <vt:i4>14</vt:i4>
      </vt:variant>
      <vt:variant>
        <vt:lpstr>Theme</vt:lpstr>
      </vt:variant>
      <vt:variant>
        <vt:i4>10</vt:i4>
      </vt:variant>
      <vt:variant>
        <vt:lpstr>Slide Titles</vt:lpstr>
      </vt:variant>
      <vt:variant>
        <vt:i4>29</vt:i4>
      </vt:variant>
    </vt:vector>
  </HeadingPairs>
  <TitlesOfParts>
    <vt:vector size="53" baseType="lpstr">
      <vt:lpstr>Aptos</vt:lpstr>
      <vt:lpstr>Aptos Display</vt:lpstr>
      <vt:lpstr>Arial</vt:lpstr>
      <vt:lpstr>Arial Black</vt:lpstr>
      <vt:lpstr>Calibri</vt:lpstr>
      <vt:lpstr>Calibri Light</vt:lpstr>
      <vt:lpstr>Century Gothic</vt:lpstr>
      <vt:lpstr>Corbel</vt:lpstr>
      <vt:lpstr>Fira Sans SemiBold</vt:lpstr>
      <vt:lpstr>Tahoma</vt:lpstr>
      <vt:lpstr>Times New Roman</vt:lpstr>
      <vt:lpstr>Trebuchet MS</vt:lpstr>
      <vt:lpstr>Verdana</vt:lpstr>
      <vt:lpstr>Wingdings</vt:lpstr>
      <vt:lpstr>2_Office Theme</vt:lpstr>
      <vt:lpstr>5_Office Theme</vt:lpstr>
      <vt:lpstr>FinMark Trust theme</vt:lpstr>
      <vt:lpstr>7_Office Theme</vt:lpstr>
      <vt:lpstr>8_Office Theme</vt:lpstr>
      <vt:lpstr>3_Office Theme</vt:lpstr>
      <vt:lpstr>11_Office Theme</vt:lpstr>
      <vt:lpstr>12_Office Theme</vt:lpstr>
      <vt:lpstr>13_Office Theme</vt:lpstr>
      <vt:lpstr>Office Theme</vt:lpstr>
      <vt:lpstr>PowerPoint Presentation</vt:lpstr>
      <vt:lpstr>PowerPoint Presentation</vt:lpstr>
      <vt:lpstr>IMPORTANCE OF SMEs</vt:lpstr>
      <vt:lpstr>PowerPoint Presentation</vt:lpstr>
      <vt:lpstr>PowerPoint Presentation</vt:lpstr>
      <vt:lpstr>PowerPoint Presentation</vt:lpstr>
      <vt:lpstr>PowerPoint Presentation</vt:lpstr>
      <vt:lpstr>PowerPoint Presentation</vt:lpstr>
      <vt:lpstr>NATIONAL FINANCIAL INCLUSION STRATEGY II TARGET GROUPS</vt:lpstr>
      <vt:lpstr>PowerPoint Presentation</vt:lpstr>
      <vt:lpstr>PowerPoint Presentation</vt:lpstr>
      <vt:lpstr>FINANCIAL ACCESS STRAND (% OF MSMEs)</vt:lpstr>
      <vt:lpstr>PowerPoint Presentation</vt:lpstr>
      <vt:lpstr>STATE OF FORMALIZATION</vt:lpstr>
      <vt:lpstr>PowerPoint Presentation</vt:lpstr>
      <vt:lpstr>PowerPoint Presentation</vt:lpstr>
      <vt:lpstr>INITIATIVES FOR MSMEs</vt:lpstr>
      <vt:lpstr>PowerPoint Presentation</vt:lpstr>
      <vt:lpstr>PowerPoint Presentation</vt:lpstr>
      <vt:lpstr>PowerPoint Presentation</vt:lpstr>
      <vt:lpstr>COLLATERAL REGISTRY SYSTEM</vt:lpstr>
      <vt:lpstr> COLLATERAL REGISTRY SYSTEM </vt:lpstr>
      <vt:lpstr>ACCESSING THE COLLATERAL REGISTRY SYSTEM</vt:lpstr>
      <vt:lpstr>PowerPoint Presentation</vt:lpstr>
      <vt:lpstr>TOTAL ACTIVE REGISTRATION WITH CORRESPONDING LOAN AMOUNTS AS AT 31 MARCH 2025</vt:lpstr>
      <vt:lpstr>TOTAL COLLATERAL PLEDGED AS 31 MARCH 2025</vt:lpstr>
      <vt:lpstr>COLLATERAL PLEDGED BY MSMES AS AT 31 MARCH 2025</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UNLOCKING SME GROWTH THROUGH ENHANCED ACCESS TO FORMAL FINANCIAL SERVICES   BY N. MATARUKA DIRECTOR, BANK SUPERVISION, RESERVE BANK OF ZIMBABWE</dc:title>
  <dc:creator>Bob Takavingofa</dc:creator>
  <cp:lastModifiedBy>Rachel Mushosho</cp:lastModifiedBy>
  <cp:revision>1058</cp:revision>
  <cp:lastPrinted>2023-12-01T12:34:39Z</cp:lastPrinted>
  <dcterms:created xsi:type="dcterms:W3CDTF">2016-04-12T13:24:21Z</dcterms:created>
  <dcterms:modified xsi:type="dcterms:W3CDTF">2025-06-19T08:13:23Z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afb0f1d-b4fc-4210-84af-afb3360f1d29_Enabled">
    <vt:lpwstr>True</vt:lpwstr>
  </property>
  <property fmtid="{D5CDD505-2E9C-101B-9397-08002B2CF9AE}" pid="3" name="MSIP_Label_fafb0f1d-b4fc-4210-84af-afb3360f1d29_SiteId">
    <vt:lpwstr>c7ce9d4c-2f2a-420a-ae6f-0ee6f93dec55</vt:lpwstr>
  </property>
  <property fmtid="{D5CDD505-2E9C-101B-9397-08002B2CF9AE}" pid="4" name="MSIP_Label_fafb0f1d-b4fc-4210-84af-afb3360f1d29_Owner">
    <vt:lpwstr>kuveyam@corp.rbz.co.zw</vt:lpwstr>
  </property>
  <property fmtid="{D5CDD505-2E9C-101B-9397-08002B2CF9AE}" pid="5" name="MSIP_Label_fafb0f1d-b4fc-4210-84af-afb3360f1d29_SetDate">
    <vt:lpwstr>2021-12-05T12:41:29.8082462Z</vt:lpwstr>
  </property>
  <property fmtid="{D5CDD505-2E9C-101B-9397-08002B2CF9AE}" pid="6" name="MSIP_Label_fafb0f1d-b4fc-4210-84af-afb3360f1d29_Name">
    <vt:lpwstr>General</vt:lpwstr>
  </property>
  <property fmtid="{D5CDD505-2E9C-101B-9397-08002B2CF9AE}" pid="7" name="MSIP_Label_fafb0f1d-b4fc-4210-84af-afb3360f1d29_Application">
    <vt:lpwstr>Microsoft Azure Information Protection</vt:lpwstr>
  </property>
  <property fmtid="{D5CDD505-2E9C-101B-9397-08002B2CF9AE}" pid="8" name="MSIP_Label_fafb0f1d-b4fc-4210-84af-afb3360f1d29_ActionId">
    <vt:lpwstr>49dfa768-51ba-4a2d-bacf-8246147a1c57</vt:lpwstr>
  </property>
  <property fmtid="{D5CDD505-2E9C-101B-9397-08002B2CF9AE}" pid="9" name="MSIP_Label_fafb0f1d-b4fc-4210-84af-afb3360f1d29_Extended_MSFT_Method">
    <vt:lpwstr>Manual</vt:lpwstr>
  </property>
  <property fmtid="{D5CDD505-2E9C-101B-9397-08002B2CF9AE}" pid="10" name="Sensitivity">
    <vt:lpwstr>General</vt:lpwstr>
  </property>
</Properties>
</file>

<file path=docProps/thumbnail.jpeg>
</file>